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58" r:id="rId9"/>
    <p:sldId id="265" r:id="rId10"/>
    <p:sldId id="266" r:id="rId11"/>
    <p:sldId id="267" r:id="rId12"/>
    <p:sldId id="268" r:id="rId13"/>
    <p:sldId id="259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142195-6F67-4B39-AF3A-A22E77506603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7808768-66FC-409C-A6E4-6C561E519BFD}">
      <dgm:prSet/>
      <dgm:spPr/>
      <dgm:t>
        <a:bodyPr/>
        <a:lstStyle/>
        <a:p>
          <a:r>
            <a:rPr lang="en-GB"/>
            <a:t>Supervised</a:t>
          </a:r>
          <a:endParaRPr lang="en-US"/>
        </a:p>
      </dgm:t>
    </dgm:pt>
    <dgm:pt modelId="{569ABBE4-A5A8-449C-ABEF-D466F884A700}" type="parTrans" cxnId="{71E61E3F-84A8-4D14-85E1-A6A73C236C1F}">
      <dgm:prSet/>
      <dgm:spPr/>
      <dgm:t>
        <a:bodyPr/>
        <a:lstStyle/>
        <a:p>
          <a:endParaRPr lang="en-US"/>
        </a:p>
      </dgm:t>
    </dgm:pt>
    <dgm:pt modelId="{9B4AD526-ABB2-4DF0-9711-3DCD895320DF}" type="sibTrans" cxnId="{71E61E3F-84A8-4D14-85E1-A6A73C236C1F}">
      <dgm:prSet/>
      <dgm:spPr/>
      <dgm:t>
        <a:bodyPr/>
        <a:lstStyle/>
        <a:p>
          <a:endParaRPr lang="en-US"/>
        </a:p>
      </dgm:t>
    </dgm:pt>
    <dgm:pt modelId="{3F8BFE0E-B165-40F7-A80A-D8DEEAFDBFDC}">
      <dgm:prSet/>
      <dgm:spPr/>
      <dgm:t>
        <a:bodyPr/>
        <a:lstStyle/>
        <a:p>
          <a:r>
            <a:rPr lang="en-GB"/>
            <a:t>Unsupervised</a:t>
          </a:r>
          <a:endParaRPr lang="en-US"/>
        </a:p>
      </dgm:t>
    </dgm:pt>
    <dgm:pt modelId="{C843B66E-EAAB-4349-9035-27A43605DB18}" type="parTrans" cxnId="{CA6B046F-B2F2-4228-9DB1-7D371BB8DFD2}">
      <dgm:prSet/>
      <dgm:spPr/>
      <dgm:t>
        <a:bodyPr/>
        <a:lstStyle/>
        <a:p>
          <a:endParaRPr lang="en-US"/>
        </a:p>
      </dgm:t>
    </dgm:pt>
    <dgm:pt modelId="{7C24F4DF-698D-435A-94B4-D7121D23EE71}" type="sibTrans" cxnId="{CA6B046F-B2F2-4228-9DB1-7D371BB8DFD2}">
      <dgm:prSet/>
      <dgm:spPr/>
      <dgm:t>
        <a:bodyPr/>
        <a:lstStyle/>
        <a:p>
          <a:endParaRPr lang="en-US"/>
        </a:p>
      </dgm:t>
    </dgm:pt>
    <dgm:pt modelId="{7B36FF17-6E65-4609-B48B-083D958EE474}">
      <dgm:prSet/>
      <dgm:spPr/>
      <dgm:t>
        <a:bodyPr/>
        <a:lstStyle/>
        <a:p>
          <a:r>
            <a:rPr lang="en-GB"/>
            <a:t>Reinforcement</a:t>
          </a:r>
          <a:endParaRPr lang="en-US"/>
        </a:p>
      </dgm:t>
    </dgm:pt>
    <dgm:pt modelId="{0A2D36EC-9EC8-408C-89A9-3DDFD6EBB7E1}" type="parTrans" cxnId="{683DDAE8-619E-4883-B7F1-F7065308C66F}">
      <dgm:prSet/>
      <dgm:spPr/>
      <dgm:t>
        <a:bodyPr/>
        <a:lstStyle/>
        <a:p>
          <a:endParaRPr lang="en-US"/>
        </a:p>
      </dgm:t>
    </dgm:pt>
    <dgm:pt modelId="{16723374-185F-43B9-B1A9-0BE173081852}" type="sibTrans" cxnId="{683DDAE8-619E-4883-B7F1-F7065308C66F}">
      <dgm:prSet/>
      <dgm:spPr/>
      <dgm:t>
        <a:bodyPr/>
        <a:lstStyle/>
        <a:p>
          <a:endParaRPr lang="en-US"/>
        </a:p>
      </dgm:t>
    </dgm:pt>
    <dgm:pt modelId="{5ED4EDD8-83BD-4E52-B927-977C3F34AEB3}" type="pres">
      <dgm:prSet presAssocID="{9B142195-6F67-4B39-AF3A-A22E77506603}" presName="linear" presStyleCnt="0">
        <dgm:presLayoutVars>
          <dgm:dir/>
          <dgm:animLvl val="lvl"/>
          <dgm:resizeHandles val="exact"/>
        </dgm:presLayoutVars>
      </dgm:prSet>
      <dgm:spPr/>
    </dgm:pt>
    <dgm:pt modelId="{6BF6C02E-15DE-40A1-A506-BBB1F4AEE252}" type="pres">
      <dgm:prSet presAssocID="{E7808768-66FC-409C-A6E4-6C561E519BFD}" presName="parentLin" presStyleCnt="0"/>
      <dgm:spPr/>
    </dgm:pt>
    <dgm:pt modelId="{A2A026C9-F8D0-449A-B74B-325401D222DD}" type="pres">
      <dgm:prSet presAssocID="{E7808768-66FC-409C-A6E4-6C561E519BFD}" presName="parentLeftMargin" presStyleLbl="node1" presStyleIdx="0" presStyleCnt="3"/>
      <dgm:spPr/>
    </dgm:pt>
    <dgm:pt modelId="{AE05EC93-F810-46C4-989A-4CD3EFEC98FA}" type="pres">
      <dgm:prSet presAssocID="{E7808768-66FC-409C-A6E4-6C561E519B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72228D-09CF-444F-8751-701378300AD5}" type="pres">
      <dgm:prSet presAssocID="{E7808768-66FC-409C-A6E4-6C561E519BFD}" presName="negativeSpace" presStyleCnt="0"/>
      <dgm:spPr/>
    </dgm:pt>
    <dgm:pt modelId="{D5D10B8E-C320-49E1-BC6D-86FCE04E2503}" type="pres">
      <dgm:prSet presAssocID="{E7808768-66FC-409C-A6E4-6C561E519BFD}" presName="childText" presStyleLbl="conFgAcc1" presStyleIdx="0" presStyleCnt="3">
        <dgm:presLayoutVars>
          <dgm:bulletEnabled val="1"/>
        </dgm:presLayoutVars>
      </dgm:prSet>
      <dgm:spPr/>
    </dgm:pt>
    <dgm:pt modelId="{A30C0B7E-7E32-4545-AEA4-91E2FB0065D2}" type="pres">
      <dgm:prSet presAssocID="{9B4AD526-ABB2-4DF0-9711-3DCD895320DF}" presName="spaceBetweenRectangles" presStyleCnt="0"/>
      <dgm:spPr/>
    </dgm:pt>
    <dgm:pt modelId="{A151553A-A24E-485C-A93F-B3C2E380CA17}" type="pres">
      <dgm:prSet presAssocID="{3F8BFE0E-B165-40F7-A80A-D8DEEAFDBFDC}" presName="parentLin" presStyleCnt="0"/>
      <dgm:spPr/>
    </dgm:pt>
    <dgm:pt modelId="{A0317AA0-A8C9-4A49-B060-9B882443BE3E}" type="pres">
      <dgm:prSet presAssocID="{3F8BFE0E-B165-40F7-A80A-D8DEEAFDBFDC}" presName="parentLeftMargin" presStyleLbl="node1" presStyleIdx="0" presStyleCnt="3"/>
      <dgm:spPr/>
    </dgm:pt>
    <dgm:pt modelId="{CA4A1FAF-9C4F-4EE4-B351-2806606712D5}" type="pres">
      <dgm:prSet presAssocID="{3F8BFE0E-B165-40F7-A80A-D8DEEAFDBFD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5C118A4-DD86-40E7-84FA-B655699C24BF}" type="pres">
      <dgm:prSet presAssocID="{3F8BFE0E-B165-40F7-A80A-D8DEEAFDBFDC}" presName="negativeSpace" presStyleCnt="0"/>
      <dgm:spPr/>
    </dgm:pt>
    <dgm:pt modelId="{72EA51E2-71BF-42ED-8AB0-CD85D00331B3}" type="pres">
      <dgm:prSet presAssocID="{3F8BFE0E-B165-40F7-A80A-D8DEEAFDBFDC}" presName="childText" presStyleLbl="conFgAcc1" presStyleIdx="1" presStyleCnt="3">
        <dgm:presLayoutVars>
          <dgm:bulletEnabled val="1"/>
        </dgm:presLayoutVars>
      </dgm:prSet>
      <dgm:spPr/>
    </dgm:pt>
    <dgm:pt modelId="{3F5383B6-84FE-4DF4-9450-E659A43B5AEA}" type="pres">
      <dgm:prSet presAssocID="{7C24F4DF-698D-435A-94B4-D7121D23EE71}" presName="spaceBetweenRectangles" presStyleCnt="0"/>
      <dgm:spPr/>
    </dgm:pt>
    <dgm:pt modelId="{D6399B81-9EA7-4842-BF30-638E39ED627A}" type="pres">
      <dgm:prSet presAssocID="{7B36FF17-6E65-4609-B48B-083D958EE474}" presName="parentLin" presStyleCnt="0"/>
      <dgm:spPr/>
    </dgm:pt>
    <dgm:pt modelId="{359C42FF-A491-4EAE-A0AE-B71313CF4795}" type="pres">
      <dgm:prSet presAssocID="{7B36FF17-6E65-4609-B48B-083D958EE474}" presName="parentLeftMargin" presStyleLbl="node1" presStyleIdx="1" presStyleCnt="3"/>
      <dgm:spPr/>
    </dgm:pt>
    <dgm:pt modelId="{3EFD059C-74E0-4A9D-82C7-DC299C0AE659}" type="pres">
      <dgm:prSet presAssocID="{7B36FF17-6E65-4609-B48B-083D958EE474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00FA41-DD0A-4ABC-BFBE-46EDA6CEC7E6}" type="pres">
      <dgm:prSet presAssocID="{7B36FF17-6E65-4609-B48B-083D958EE474}" presName="negativeSpace" presStyleCnt="0"/>
      <dgm:spPr/>
    </dgm:pt>
    <dgm:pt modelId="{17844B9E-7EC7-4F0D-9459-696CF1EECABF}" type="pres">
      <dgm:prSet presAssocID="{7B36FF17-6E65-4609-B48B-083D958EE474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13DA506-F88C-4135-93F6-995DAC5E5F9D}" type="presOf" srcId="{7B36FF17-6E65-4609-B48B-083D958EE474}" destId="{359C42FF-A491-4EAE-A0AE-B71313CF4795}" srcOrd="0" destOrd="0" presId="urn:microsoft.com/office/officeart/2005/8/layout/list1"/>
    <dgm:cxn modelId="{71E61E3F-84A8-4D14-85E1-A6A73C236C1F}" srcId="{9B142195-6F67-4B39-AF3A-A22E77506603}" destId="{E7808768-66FC-409C-A6E4-6C561E519BFD}" srcOrd="0" destOrd="0" parTransId="{569ABBE4-A5A8-449C-ABEF-D466F884A700}" sibTransId="{9B4AD526-ABB2-4DF0-9711-3DCD895320DF}"/>
    <dgm:cxn modelId="{07FCF367-8350-4146-9A8F-75E45DE33978}" type="presOf" srcId="{E7808768-66FC-409C-A6E4-6C561E519BFD}" destId="{AE05EC93-F810-46C4-989A-4CD3EFEC98FA}" srcOrd="1" destOrd="0" presId="urn:microsoft.com/office/officeart/2005/8/layout/list1"/>
    <dgm:cxn modelId="{CA6B046F-B2F2-4228-9DB1-7D371BB8DFD2}" srcId="{9B142195-6F67-4B39-AF3A-A22E77506603}" destId="{3F8BFE0E-B165-40F7-A80A-D8DEEAFDBFDC}" srcOrd="1" destOrd="0" parTransId="{C843B66E-EAAB-4349-9035-27A43605DB18}" sibTransId="{7C24F4DF-698D-435A-94B4-D7121D23EE71}"/>
    <dgm:cxn modelId="{D3C78458-C703-4EA2-A460-B71CD7A2FAC6}" type="presOf" srcId="{7B36FF17-6E65-4609-B48B-083D958EE474}" destId="{3EFD059C-74E0-4A9D-82C7-DC299C0AE659}" srcOrd="1" destOrd="0" presId="urn:microsoft.com/office/officeart/2005/8/layout/list1"/>
    <dgm:cxn modelId="{19A94F8C-D131-4114-AB78-2FD7344AF082}" type="presOf" srcId="{3F8BFE0E-B165-40F7-A80A-D8DEEAFDBFDC}" destId="{CA4A1FAF-9C4F-4EE4-B351-2806606712D5}" srcOrd="1" destOrd="0" presId="urn:microsoft.com/office/officeart/2005/8/layout/list1"/>
    <dgm:cxn modelId="{2C510DBA-AABC-492B-AAF9-A638410A55B0}" type="presOf" srcId="{E7808768-66FC-409C-A6E4-6C561E519BFD}" destId="{A2A026C9-F8D0-449A-B74B-325401D222DD}" srcOrd="0" destOrd="0" presId="urn:microsoft.com/office/officeart/2005/8/layout/list1"/>
    <dgm:cxn modelId="{A05316BA-73DF-4E0C-A20F-51C829680355}" type="presOf" srcId="{3F8BFE0E-B165-40F7-A80A-D8DEEAFDBFDC}" destId="{A0317AA0-A8C9-4A49-B060-9B882443BE3E}" srcOrd="0" destOrd="0" presId="urn:microsoft.com/office/officeart/2005/8/layout/list1"/>
    <dgm:cxn modelId="{67CAA1E0-0813-4C26-93D3-B57061B23B85}" type="presOf" srcId="{9B142195-6F67-4B39-AF3A-A22E77506603}" destId="{5ED4EDD8-83BD-4E52-B927-977C3F34AEB3}" srcOrd="0" destOrd="0" presId="urn:microsoft.com/office/officeart/2005/8/layout/list1"/>
    <dgm:cxn modelId="{683DDAE8-619E-4883-B7F1-F7065308C66F}" srcId="{9B142195-6F67-4B39-AF3A-A22E77506603}" destId="{7B36FF17-6E65-4609-B48B-083D958EE474}" srcOrd="2" destOrd="0" parTransId="{0A2D36EC-9EC8-408C-89A9-3DDFD6EBB7E1}" sibTransId="{16723374-185F-43B9-B1A9-0BE173081852}"/>
    <dgm:cxn modelId="{83E5F4EF-F4A2-4C79-9567-2D55A890CB0D}" type="presParOf" srcId="{5ED4EDD8-83BD-4E52-B927-977C3F34AEB3}" destId="{6BF6C02E-15DE-40A1-A506-BBB1F4AEE252}" srcOrd="0" destOrd="0" presId="urn:microsoft.com/office/officeart/2005/8/layout/list1"/>
    <dgm:cxn modelId="{0DE30773-0707-4D45-B3BE-1D65F5399CAA}" type="presParOf" srcId="{6BF6C02E-15DE-40A1-A506-BBB1F4AEE252}" destId="{A2A026C9-F8D0-449A-B74B-325401D222DD}" srcOrd="0" destOrd="0" presId="urn:microsoft.com/office/officeart/2005/8/layout/list1"/>
    <dgm:cxn modelId="{9D1F083D-F543-4ED1-ABB9-A6A4BB6B4571}" type="presParOf" srcId="{6BF6C02E-15DE-40A1-A506-BBB1F4AEE252}" destId="{AE05EC93-F810-46C4-989A-4CD3EFEC98FA}" srcOrd="1" destOrd="0" presId="urn:microsoft.com/office/officeart/2005/8/layout/list1"/>
    <dgm:cxn modelId="{16214D6D-A0A7-487F-8825-B4EF907CE01C}" type="presParOf" srcId="{5ED4EDD8-83BD-4E52-B927-977C3F34AEB3}" destId="{2972228D-09CF-444F-8751-701378300AD5}" srcOrd="1" destOrd="0" presId="urn:microsoft.com/office/officeart/2005/8/layout/list1"/>
    <dgm:cxn modelId="{8806D745-9329-4506-9796-A1921DF35694}" type="presParOf" srcId="{5ED4EDD8-83BD-4E52-B927-977C3F34AEB3}" destId="{D5D10B8E-C320-49E1-BC6D-86FCE04E2503}" srcOrd="2" destOrd="0" presId="urn:microsoft.com/office/officeart/2005/8/layout/list1"/>
    <dgm:cxn modelId="{DBEB18EF-AF7E-4444-A1BA-5B0E484FE5D4}" type="presParOf" srcId="{5ED4EDD8-83BD-4E52-B927-977C3F34AEB3}" destId="{A30C0B7E-7E32-4545-AEA4-91E2FB0065D2}" srcOrd="3" destOrd="0" presId="urn:microsoft.com/office/officeart/2005/8/layout/list1"/>
    <dgm:cxn modelId="{4F2B3A23-4E1E-4628-ACAA-CFEBCD39F1A9}" type="presParOf" srcId="{5ED4EDD8-83BD-4E52-B927-977C3F34AEB3}" destId="{A151553A-A24E-485C-A93F-B3C2E380CA17}" srcOrd="4" destOrd="0" presId="urn:microsoft.com/office/officeart/2005/8/layout/list1"/>
    <dgm:cxn modelId="{8BF34F50-D9B1-4C7E-8FA7-050C4FE79595}" type="presParOf" srcId="{A151553A-A24E-485C-A93F-B3C2E380CA17}" destId="{A0317AA0-A8C9-4A49-B060-9B882443BE3E}" srcOrd="0" destOrd="0" presId="urn:microsoft.com/office/officeart/2005/8/layout/list1"/>
    <dgm:cxn modelId="{1FEC7B9C-F6D9-4FFE-A7D7-3B6A9F958676}" type="presParOf" srcId="{A151553A-A24E-485C-A93F-B3C2E380CA17}" destId="{CA4A1FAF-9C4F-4EE4-B351-2806606712D5}" srcOrd="1" destOrd="0" presId="urn:microsoft.com/office/officeart/2005/8/layout/list1"/>
    <dgm:cxn modelId="{25781A43-6D00-4D35-8E90-FA4A78B46A9E}" type="presParOf" srcId="{5ED4EDD8-83BD-4E52-B927-977C3F34AEB3}" destId="{65C118A4-DD86-40E7-84FA-B655699C24BF}" srcOrd="5" destOrd="0" presId="urn:microsoft.com/office/officeart/2005/8/layout/list1"/>
    <dgm:cxn modelId="{770FFB96-7CC5-45F0-9167-30E588F78CEE}" type="presParOf" srcId="{5ED4EDD8-83BD-4E52-B927-977C3F34AEB3}" destId="{72EA51E2-71BF-42ED-8AB0-CD85D00331B3}" srcOrd="6" destOrd="0" presId="urn:microsoft.com/office/officeart/2005/8/layout/list1"/>
    <dgm:cxn modelId="{A61E2633-C061-429B-99C0-EBBD19F62A89}" type="presParOf" srcId="{5ED4EDD8-83BD-4E52-B927-977C3F34AEB3}" destId="{3F5383B6-84FE-4DF4-9450-E659A43B5AEA}" srcOrd="7" destOrd="0" presId="urn:microsoft.com/office/officeart/2005/8/layout/list1"/>
    <dgm:cxn modelId="{A4B47C9A-2F4F-4DD1-BCD9-B60FDC479CFA}" type="presParOf" srcId="{5ED4EDD8-83BD-4E52-B927-977C3F34AEB3}" destId="{D6399B81-9EA7-4842-BF30-638E39ED627A}" srcOrd="8" destOrd="0" presId="urn:microsoft.com/office/officeart/2005/8/layout/list1"/>
    <dgm:cxn modelId="{B6C5CACF-5AC5-4C75-9B7B-B9F9CFAD18E8}" type="presParOf" srcId="{D6399B81-9EA7-4842-BF30-638E39ED627A}" destId="{359C42FF-A491-4EAE-A0AE-B71313CF4795}" srcOrd="0" destOrd="0" presId="urn:microsoft.com/office/officeart/2005/8/layout/list1"/>
    <dgm:cxn modelId="{FA57A130-6E3E-4480-BAC2-E136156F4917}" type="presParOf" srcId="{D6399B81-9EA7-4842-BF30-638E39ED627A}" destId="{3EFD059C-74E0-4A9D-82C7-DC299C0AE659}" srcOrd="1" destOrd="0" presId="urn:microsoft.com/office/officeart/2005/8/layout/list1"/>
    <dgm:cxn modelId="{71A41B85-4A23-4C2B-80C0-C44386058E12}" type="presParOf" srcId="{5ED4EDD8-83BD-4E52-B927-977C3F34AEB3}" destId="{9A00FA41-DD0A-4ABC-BFBE-46EDA6CEC7E6}" srcOrd="9" destOrd="0" presId="urn:microsoft.com/office/officeart/2005/8/layout/list1"/>
    <dgm:cxn modelId="{218F2FFF-3243-4835-8199-EF430D359502}" type="presParOf" srcId="{5ED4EDD8-83BD-4E52-B927-977C3F34AEB3}" destId="{17844B9E-7EC7-4F0D-9459-696CF1EECAB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6677FB-CA34-4FF7-A8BE-5232583A7EFA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10EA864-666E-4F12-AA65-F18BD56DBED4}">
      <dgm:prSet/>
      <dgm:spPr/>
      <dgm:t>
        <a:bodyPr/>
        <a:lstStyle/>
        <a:p>
          <a:r>
            <a:rPr lang="en-GB"/>
            <a:t>SMOTE - creates synthetic examples of the minority class</a:t>
          </a:r>
          <a:endParaRPr lang="en-US"/>
        </a:p>
      </dgm:t>
    </dgm:pt>
    <dgm:pt modelId="{37839B4F-3061-4D9C-B60D-D09D89C9818B}" type="parTrans" cxnId="{E6B6697A-440F-43B8-86DB-B18DB04AEF89}">
      <dgm:prSet/>
      <dgm:spPr/>
      <dgm:t>
        <a:bodyPr/>
        <a:lstStyle/>
        <a:p>
          <a:endParaRPr lang="en-US"/>
        </a:p>
      </dgm:t>
    </dgm:pt>
    <dgm:pt modelId="{AD284489-545E-41BB-94B0-B70C09661467}" type="sibTrans" cxnId="{E6B6697A-440F-43B8-86DB-B18DB04AEF89}">
      <dgm:prSet/>
      <dgm:spPr/>
      <dgm:t>
        <a:bodyPr/>
        <a:lstStyle/>
        <a:p>
          <a:endParaRPr lang="en-US"/>
        </a:p>
      </dgm:t>
    </dgm:pt>
    <dgm:pt modelId="{0173C546-0733-4567-BFAB-BA0096E7DC9A}">
      <dgm:prSet/>
      <dgm:spPr/>
      <dgm:t>
        <a:bodyPr/>
        <a:lstStyle/>
        <a:p>
          <a:r>
            <a:rPr lang="en-GB"/>
            <a:t>Balanced class weight: Treats classes more fair</a:t>
          </a:r>
          <a:endParaRPr lang="en-US"/>
        </a:p>
      </dgm:t>
    </dgm:pt>
    <dgm:pt modelId="{CBE9E337-9E93-4D91-BEEA-48D9D0D4F3FD}" type="parTrans" cxnId="{6B528477-CBA2-47E8-B7E0-36B036040763}">
      <dgm:prSet/>
      <dgm:spPr/>
      <dgm:t>
        <a:bodyPr/>
        <a:lstStyle/>
        <a:p>
          <a:endParaRPr lang="en-US"/>
        </a:p>
      </dgm:t>
    </dgm:pt>
    <dgm:pt modelId="{D94BBA6C-F929-4661-B63B-52215B431804}" type="sibTrans" cxnId="{6B528477-CBA2-47E8-B7E0-36B036040763}">
      <dgm:prSet/>
      <dgm:spPr/>
      <dgm:t>
        <a:bodyPr/>
        <a:lstStyle/>
        <a:p>
          <a:endParaRPr lang="en-US"/>
        </a:p>
      </dgm:t>
    </dgm:pt>
    <dgm:pt modelId="{083B2B0A-A493-4A43-ABAF-5D58F79B98F9}" type="pres">
      <dgm:prSet presAssocID="{AE6677FB-CA34-4FF7-A8BE-5232583A7EFA}" presName="diagram" presStyleCnt="0">
        <dgm:presLayoutVars>
          <dgm:dir/>
          <dgm:resizeHandles val="exact"/>
        </dgm:presLayoutVars>
      </dgm:prSet>
      <dgm:spPr/>
    </dgm:pt>
    <dgm:pt modelId="{A1D7FB30-3A8C-4481-A900-C77F4B510374}" type="pres">
      <dgm:prSet presAssocID="{410EA864-666E-4F12-AA65-F18BD56DBED4}" presName="node" presStyleLbl="node1" presStyleIdx="0" presStyleCnt="2">
        <dgm:presLayoutVars>
          <dgm:bulletEnabled val="1"/>
        </dgm:presLayoutVars>
      </dgm:prSet>
      <dgm:spPr/>
    </dgm:pt>
    <dgm:pt modelId="{62D9BB85-D4A1-4B24-BCA3-AB7D798F2A08}" type="pres">
      <dgm:prSet presAssocID="{AD284489-545E-41BB-94B0-B70C09661467}" presName="sibTrans" presStyleCnt="0"/>
      <dgm:spPr/>
    </dgm:pt>
    <dgm:pt modelId="{DEB47045-BD3B-4F3B-A847-D4925CBFF121}" type="pres">
      <dgm:prSet presAssocID="{0173C546-0733-4567-BFAB-BA0096E7DC9A}" presName="node" presStyleLbl="node1" presStyleIdx="1" presStyleCnt="2">
        <dgm:presLayoutVars>
          <dgm:bulletEnabled val="1"/>
        </dgm:presLayoutVars>
      </dgm:prSet>
      <dgm:spPr/>
    </dgm:pt>
  </dgm:ptLst>
  <dgm:cxnLst>
    <dgm:cxn modelId="{062D0308-CE4D-4CF1-AA74-99B3F302B072}" type="presOf" srcId="{410EA864-666E-4F12-AA65-F18BD56DBED4}" destId="{A1D7FB30-3A8C-4481-A900-C77F4B510374}" srcOrd="0" destOrd="0" presId="urn:microsoft.com/office/officeart/2005/8/layout/default"/>
    <dgm:cxn modelId="{6B528477-CBA2-47E8-B7E0-36B036040763}" srcId="{AE6677FB-CA34-4FF7-A8BE-5232583A7EFA}" destId="{0173C546-0733-4567-BFAB-BA0096E7DC9A}" srcOrd="1" destOrd="0" parTransId="{CBE9E337-9E93-4D91-BEEA-48D9D0D4F3FD}" sibTransId="{D94BBA6C-F929-4661-B63B-52215B431804}"/>
    <dgm:cxn modelId="{E6B6697A-440F-43B8-86DB-B18DB04AEF89}" srcId="{AE6677FB-CA34-4FF7-A8BE-5232583A7EFA}" destId="{410EA864-666E-4F12-AA65-F18BD56DBED4}" srcOrd="0" destOrd="0" parTransId="{37839B4F-3061-4D9C-B60D-D09D89C9818B}" sibTransId="{AD284489-545E-41BB-94B0-B70C09661467}"/>
    <dgm:cxn modelId="{3516958D-EAE4-4F90-812C-550C4D0D41AE}" type="presOf" srcId="{0173C546-0733-4567-BFAB-BA0096E7DC9A}" destId="{DEB47045-BD3B-4F3B-A847-D4925CBFF121}" srcOrd="0" destOrd="0" presId="urn:microsoft.com/office/officeart/2005/8/layout/default"/>
    <dgm:cxn modelId="{A30917E1-9E8A-4B0A-B377-62CE29D55AD0}" type="presOf" srcId="{AE6677FB-CA34-4FF7-A8BE-5232583A7EFA}" destId="{083B2B0A-A493-4A43-ABAF-5D58F79B98F9}" srcOrd="0" destOrd="0" presId="urn:microsoft.com/office/officeart/2005/8/layout/default"/>
    <dgm:cxn modelId="{E21A3BEC-E927-45DD-9F5F-8D832732FC22}" type="presParOf" srcId="{083B2B0A-A493-4A43-ABAF-5D58F79B98F9}" destId="{A1D7FB30-3A8C-4481-A900-C77F4B510374}" srcOrd="0" destOrd="0" presId="urn:microsoft.com/office/officeart/2005/8/layout/default"/>
    <dgm:cxn modelId="{0D842780-BE73-4E19-A1CF-2B58422E396A}" type="presParOf" srcId="{083B2B0A-A493-4A43-ABAF-5D58F79B98F9}" destId="{62D9BB85-D4A1-4B24-BCA3-AB7D798F2A08}" srcOrd="1" destOrd="0" presId="urn:microsoft.com/office/officeart/2005/8/layout/default"/>
    <dgm:cxn modelId="{87178E54-8145-4567-81CB-E43B4CE5887A}" type="presParOf" srcId="{083B2B0A-A493-4A43-ABAF-5D58F79B98F9}" destId="{DEB47045-BD3B-4F3B-A847-D4925CBFF12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4B05D1-0100-41DC-BB8A-4328AB91785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024CC28-1CDA-496B-82F2-5B89EAE9B5F1}">
      <dgm:prSet/>
      <dgm:spPr/>
      <dgm:t>
        <a:bodyPr/>
        <a:lstStyle/>
        <a:p>
          <a:pPr>
            <a:defRPr cap="all"/>
          </a:pPr>
          <a:r>
            <a:rPr lang="en-GB"/>
            <a:t>Contains 60,000 small colour images.</a:t>
          </a:r>
          <a:endParaRPr lang="en-US"/>
        </a:p>
      </dgm:t>
    </dgm:pt>
    <dgm:pt modelId="{64E66227-5DDE-4968-B65D-084112A93C3E}" type="parTrans" cxnId="{4EC8F3ED-9A10-4CA7-93BD-424D3199D490}">
      <dgm:prSet/>
      <dgm:spPr/>
      <dgm:t>
        <a:bodyPr/>
        <a:lstStyle/>
        <a:p>
          <a:endParaRPr lang="en-US"/>
        </a:p>
      </dgm:t>
    </dgm:pt>
    <dgm:pt modelId="{EEC2CFAE-3247-4F3C-9BB4-4922410427BB}" type="sibTrans" cxnId="{4EC8F3ED-9A10-4CA7-93BD-424D3199D490}">
      <dgm:prSet/>
      <dgm:spPr/>
      <dgm:t>
        <a:bodyPr/>
        <a:lstStyle/>
        <a:p>
          <a:endParaRPr lang="en-US"/>
        </a:p>
      </dgm:t>
    </dgm:pt>
    <dgm:pt modelId="{30A5E27A-9A6F-40EB-9FB5-64C1E6888D55}">
      <dgm:prSet/>
      <dgm:spPr/>
      <dgm:t>
        <a:bodyPr/>
        <a:lstStyle/>
        <a:p>
          <a:pPr>
            <a:defRPr cap="all"/>
          </a:pPr>
          <a:r>
            <a:rPr lang="en-GB"/>
            <a:t>Each image has a resolution of 32x32 pixels.</a:t>
          </a:r>
          <a:endParaRPr lang="en-US"/>
        </a:p>
      </dgm:t>
    </dgm:pt>
    <dgm:pt modelId="{6813A8B5-1085-4EE8-9FD9-19AA27C0A7AF}" type="parTrans" cxnId="{BE272D69-966B-4177-BC98-303A2B48AE56}">
      <dgm:prSet/>
      <dgm:spPr/>
      <dgm:t>
        <a:bodyPr/>
        <a:lstStyle/>
        <a:p>
          <a:endParaRPr lang="en-US"/>
        </a:p>
      </dgm:t>
    </dgm:pt>
    <dgm:pt modelId="{D16A1ACB-A49B-4368-90B9-C2DDC9AFD467}" type="sibTrans" cxnId="{BE272D69-966B-4177-BC98-303A2B48AE56}">
      <dgm:prSet/>
      <dgm:spPr/>
      <dgm:t>
        <a:bodyPr/>
        <a:lstStyle/>
        <a:p>
          <a:endParaRPr lang="en-US"/>
        </a:p>
      </dgm:t>
    </dgm:pt>
    <dgm:pt modelId="{9B4F7681-B210-4DC4-B168-7190C4229B65}">
      <dgm:prSet/>
      <dgm:spPr/>
      <dgm:t>
        <a:bodyPr/>
        <a:lstStyle/>
        <a:p>
          <a:pPr>
            <a:defRPr cap="all"/>
          </a:pPr>
          <a:r>
            <a:rPr lang="en-GB"/>
            <a:t>Images are divided into 10 distinct categories.</a:t>
          </a:r>
          <a:endParaRPr lang="en-US"/>
        </a:p>
      </dgm:t>
    </dgm:pt>
    <dgm:pt modelId="{FDAE615B-C140-4389-A40C-614DEBE4F337}" type="parTrans" cxnId="{1934E46D-ABE7-434C-A3F4-B7500E0833C1}">
      <dgm:prSet/>
      <dgm:spPr/>
      <dgm:t>
        <a:bodyPr/>
        <a:lstStyle/>
        <a:p>
          <a:endParaRPr lang="en-US"/>
        </a:p>
      </dgm:t>
    </dgm:pt>
    <dgm:pt modelId="{5DD7409C-DCD9-475B-A910-8530841205DA}" type="sibTrans" cxnId="{1934E46D-ABE7-434C-A3F4-B7500E0833C1}">
      <dgm:prSet/>
      <dgm:spPr/>
      <dgm:t>
        <a:bodyPr/>
        <a:lstStyle/>
        <a:p>
          <a:endParaRPr lang="en-US"/>
        </a:p>
      </dgm:t>
    </dgm:pt>
    <dgm:pt modelId="{ED1C0002-211C-4955-AE7A-CDC6C1A0B481}" type="pres">
      <dgm:prSet presAssocID="{9E4B05D1-0100-41DC-BB8A-4328AB917857}" presName="root" presStyleCnt="0">
        <dgm:presLayoutVars>
          <dgm:dir/>
          <dgm:resizeHandles val="exact"/>
        </dgm:presLayoutVars>
      </dgm:prSet>
      <dgm:spPr/>
    </dgm:pt>
    <dgm:pt modelId="{527C5CA7-C382-4C63-AF0A-CF52025F217E}" type="pres">
      <dgm:prSet presAssocID="{6024CC28-1CDA-496B-82F2-5B89EAE9B5F1}" presName="compNode" presStyleCnt="0"/>
      <dgm:spPr/>
    </dgm:pt>
    <dgm:pt modelId="{88DB2913-4CEC-40C1-9F88-E97B8224216D}" type="pres">
      <dgm:prSet presAssocID="{6024CC28-1CDA-496B-82F2-5B89EAE9B5F1}" presName="iconBgRect" presStyleLbl="bgShp" presStyleIdx="0" presStyleCnt="3"/>
      <dgm:spPr/>
    </dgm:pt>
    <dgm:pt modelId="{B989ABB7-CF86-434D-8D75-C69E14EC1D8C}" type="pres">
      <dgm:prSet presAssocID="{6024CC28-1CDA-496B-82F2-5B89EAE9B5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20296000-5E1C-4BFF-A769-84190079F4D9}" type="pres">
      <dgm:prSet presAssocID="{6024CC28-1CDA-496B-82F2-5B89EAE9B5F1}" presName="spaceRect" presStyleCnt="0"/>
      <dgm:spPr/>
    </dgm:pt>
    <dgm:pt modelId="{B7BDE21D-8434-4611-B539-12C1AD842DCB}" type="pres">
      <dgm:prSet presAssocID="{6024CC28-1CDA-496B-82F2-5B89EAE9B5F1}" presName="textRect" presStyleLbl="revTx" presStyleIdx="0" presStyleCnt="3">
        <dgm:presLayoutVars>
          <dgm:chMax val="1"/>
          <dgm:chPref val="1"/>
        </dgm:presLayoutVars>
      </dgm:prSet>
      <dgm:spPr/>
    </dgm:pt>
    <dgm:pt modelId="{B8B9A6A1-C332-4C7A-9CF1-C4B3B050FA07}" type="pres">
      <dgm:prSet presAssocID="{EEC2CFAE-3247-4F3C-9BB4-4922410427BB}" presName="sibTrans" presStyleCnt="0"/>
      <dgm:spPr/>
    </dgm:pt>
    <dgm:pt modelId="{E04665F2-1943-49FF-BCB2-27D539829224}" type="pres">
      <dgm:prSet presAssocID="{30A5E27A-9A6F-40EB-9FB5-64C1E6888D55}" presName="compNode" presStyleCnt="0"/>
      <dgm:spPr/>
    </dgm:pt>
    <dgm:pt modelId="{6AAD3DCF-A5AA-44FA-AF1F-F7F680155E12}" type="pres">
      <dgm:prSet presAssocID="{30A5E27A-9A6F-40EB-9FB5-64C1E6888D55}" presName="iconBgRect" presStyleLbl="bgShp" presStyleIdx="1" presStyleCnt="3"/>
      <dgm:spPr/>
    </dgm:pt>
    <dgm:pt modelId="{2B887BE9-7709-4436-8795-02F7ADF0E6CF}" type="pres">
      <dgm:prSet presAssocID="{30A5E27A-9A6F-40EB-9FB5-64C1E6888D5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21CBB05-EFE5-405C-98EC-24A76D113014}" type="pres">
      <dgm:prSet presAssocID="{30A5E27A-9A6F-40EB-9FB5-64C1E6888D55}" presName="spaceRect" presStyleCnt="0"/>
      <dgm:spPr/>
    </dgm:pt>
    <dgm:pt modelId="{938A0315-2A99-4317-A427-4CF6CB9F6CE9}" type="pres">
      <dgm:prSet presAssocID="{30A5E27A-9A6F-40EB-9FB5-64C1E6888D55}" presName="textRect" presStyleLbl="revTx" presStyleIdx="1" presStyleCnt="3">
        <dgm:presLayoutVars>
          <dgm:chMax val="1"/>
          <dgm:chPref val="1"/>
        </dgm:presLayoutVars>
      </dgm:prSet>
      <dgm:spPr/>
    </dgm:pt>
    <dgm:pt modelId="{E50EDDD5-70FD-4C4B-92FF-3875E5237FEF}" type="pres">
      <dgm:prSet presAssocID="{D16A1ACB-A49B-4368-90B9-C2DDC9AFD467}" presName="sibTrans" presStyleCnt="0"/>
      <dgm:spPr/>
    </dgm:pt>
    <dgm:pt modelId="{D9B7E1E0-9CD5-4E42-81D0-5C0178E7D09D}" type="pres">
      <dgm:prSet presAssocID="{9B4F7681-B210-4DC4-B168-7190C4229B65}" presName="compNode" presStyleCnt="0"/>
      <dgm:spPr/>
    </dgm:pt>
    <dgm:pt modelId="{C2F4B47F-5268-407A-B8C0-05B836505636}" type="pres">
      <dgm:prSet presAssocID="{9B4F7681-B210-4DC4-B168-7190C4229B65}" presName="iconBgRect" presStyleLbl="bgShp" presStyleIdx="2" presStyleCnt="3"/>
      <dgm:spPr/>
    </dgm:pt>
    <dgm:pt modelId="{4BFFAA19-87D3-4098-AD1F-DADA037311C9}" type="pres">
      <dgm:prSet presAssocID="{9B4F7681-B210-4DC4-B168-7190C4229B6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279011E9-02EE-406D-A037-D6A39C7BAA2C}" type="pres">
      <dgm:prSet presAssocID="{9B4F7681-B210-4DC4-B168-7190C4229B65}" presName="spaceRect" presStyleCnt="0"/>
      <dgm:spPr/>
    </dgm:pt>
    <dgm:pt modelId="{6CAE6B99-B8F3-4A09-8D59-2E0BF5E48F76}" type="pres">
      <dgm:prSet presAssocID="{9B4F7681-B210-4DC4-B168-7190C4229B6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9326C3B-AB82-43E3-A7EA-1C7E3B3CF938}" type="presOf" srcId="{9B4F7681-B210-4DC4-B168-7190C4229B65}" destId="{6CAE6B99-B8F3-4A09-8D59-2E0BF5E48F76}" srcOrd="0" destOrd="0" presId="urn:microsoft.com/office/officeart/2018/5/layout/IconCircleLabelList"/>
    <dgm:cxn modelId="{44250D5B-5CD5-41B7-A08A-DCFEE36AA9CE}" type="presOf" srcId="{6024CC28-1CDA-496B-82F2-5B89EAE9B5F1}" destId="{B7BDE21D-8434-4611-B539-12C1AD842DCB}" srcOrd="0" destOrd="0" presId="urn:microsoft.com/office/officeart/2018/5/layout/IconCircleLabelList"/>
    <dgm:cxn modelId="{BE272D69-966B-4177-BC98-303A2B48AE56}" srcId="{9E4B05D1-0100-41DC-BB8A-4328AB917857}" destId="{30A5E27A-9A6F-40EB-9FB5-64C1E6888D55}" srcOrd="1" destOrd="0" parTransId="{6813A8B5-1085-4EE8-9FD9-19AA27C0A7AF}" sibTransId="{D16A1ACB-A49B-4368-90B9-C2DDC9AFD467}"/>
    <dgm:cxn modelId="{1934E46D-ABE7-434C-A3F4-B7500E0833C1}" srcId="{9E4B05D1-0100-41DC-BB8A-4328AB917857}" destId="{9B4F7681-B210-4DC4-B168-7190C4229B65}" srcOrd="2" destOrd="0" parTransId="{FDAE615B-C140-4389-A40C-614DEBE4F337}" sibTransId="{5DD7409C-DCD9-475B-A910-8530841205DA}"/>
    <dgm:cxn modelId="{BCD55694-1445-46E3-B148-CBD025929E42}" type="presOf" srcId="{30A5E27A-9A6F-40EB-9FB5-64C1E6888D55}" destId="{938A0315-2A99-4317-A427-4CF6CB9F6CE9}" srcOrd="0" destOrd="0" presId="urn:microsoft.com/office/officeart/2018/5/layout/IconCircleLabelList"/>
    <dgm:cxn modelId="{D175A4A5-9F39-469B-848E-1B2549EDB247}" type="presOf" srcId="{9E4B05D1-0100-41DC-BB8A-4328AB917857}" destId="{ED1C0002-211C-4955-AE7A-CDC6C1A0B481}" srcOrd="0" destOrd="0" presId="urn:microsoft.com/office/officeart/2018/5/layout/IconCircleLabelList"/>
    <dgm:cxn modelId="{4EC8F3ED-9A10-4CA7-93BD-424D3199D490}" srcId="{9E4B05D1-0100-41DC-BB8A-4328AB917857}" destId="{6024CC28-1CDA-496B-82F2-5B89EAE9B5F1}" srcOrd="0" destOrd="0" parTransId="{64E66227-5DDE-4968-B65D-084112A93C3E}" sibTransId="{EEC2CFAE-3247-4F3C-9BB4-4922410427BB}"/>
    <dgm:cxn modelId="{AE6206BE-2CBE-447D-98F3-084A5EF6A72E}" type="presParOf" srcId="{ED1C0002-211C-4955-AE7A-CDC6C1A0B481}" destId="{527C5CA7-C382-4C63-AF0A-CF52025F217E}" srcOrd="0" destOrd="0" presId="urn:microsoft.com/office/officeart/2018/5/layout/IconCircleLabelList"/>
    <dgm:cxn modelId="{8BDAC1E9-DB3F-484C-9F35-D15F8FFCE43B}" type="presParOf" srcId="{527C5CA7-C382-4C63-AF0A-CF52025F217E}" destId="{88DB2913-4CEC-40C1-9F88-E97B8224216D}" srcOrd="0" destOrd="0" presId="urn:microsoft.com/office/officeart/2018/5/layout/IconCircleLabelList"/>
    <dgm:cxn modelId="{16AC06FE-F618-4422-BDD6-0E12A34C7DA3}" type="presParOf" srcId="{527C5CA7-C382-4C63-AF0A-CF52025F217E}" destId="{B989ABB7-CF86-434D-8D75-C69E14EC1D8C}" srcOrd="1" destOrd="0" presId="urn:microsoft.com/office/officeart/2018/5/layout/IconCircleLabelList"/>
    <dgm:cxn modelId="{C5601166-2B12-4BBD-BE4D-AA1609523BF7}" type="presParOf" srcId="{527C5CA7-C382-4C63-AF0A-CF52025F217E}" destId="{20296000-5E1C-4BFF-A769-84190079F4D9}" srcOrd="2" destOrd="0" presId="urn:microsoft.com/office/officeart/2018/5/layout/IconCircleLabelList"/>
    <dgm:cxn modelId="{18EE5A6C-954F-4EA9-80A1-79224B023835}" type="presParOf" srcId="{527C5CA7-C382-4C63-AF0A-CF52025F217E}" destId="{B7BDE21D-8434-4611-B539-12C1AD842DCB}" srcOrd="3" destOrd="0" presId="urn:microsoft.com/office/officeart/2018/5/layout/IconCircleLabelList"/>
    <dgm:cxn modelId="{17FC9357-4943-4351-9781-9DA03C462695}" type="presParOf" srcId="{ED1C0002-211C-4955-AE7A-CDC6C1A0B481}" destId="{B8B9A6A1-C332-4C7A-9CF1-C4B3B050FA07}" srcOrd="1" destOrd="0" presId="urn:microsoft.com/office/officeart/2018/5/layout/IconCircleLabelList"/>
    <dgm:cxn modelId="{751461D2-D30B-4E5F-B576-2715419905CD}" type="presParOf" srcId="{ED1C0002-211C-4955-AE7A-CDC6C1A0B481}" destId="{E04665F2-1943-49FF-BCB2-27D539829224}" srcOrd="2" destOrd="0" presId="urn:microsoft.com/office/officeart/2018/5/layout/IconCircleLabelList"/>
    <dgm:cxn modelId="{3716BB24-F204-46BA-AF72-226BEACA80F0}" type="presParOf" srcId="{E04665F2-1943-49FF-BCB2-27D539829224}" destId="{6AAD3DCF-A5AA-44FA-AF1F-F7F680155E12}" srcOrd="0" destOrd="0" presId="urn:microsoft.com/office/officeart/2018/5/layout/IconCircleLabelList"/>
    <dgm:cxn modelId="{9AFBF9EB-F08A-4AD8-8EA6-62B4AADBA7ED}" type="presParOf" srcId="{E04665F2-1943-49FF-BCB2-27D539829224}" destId="{2B887BE9-7709-4436-8795-02F7ADF0E6CF}" srcOrd="1" destOrd="0" presId="urn:microsoft.com/office/officeart/2018/5/layout/IconCircleLabelList"/>
    <dgm:cxn modelId="{5BE3644B-D991-4F8C-8B08-492A4C7538B1}" type="presParOf" srcId="{E04665F2-1943-49FF-BCB2-27D539829224}" destId="{B21CBB05-EFE5-405C-98EC-24A76D113014}" srcOrd="2" destOrd="0" presId="urn:microsoft.com/office/officeart/2018/5/layout/IconCircleLabelList"/>
    <dgm:cxn modelId="{576C68BC-43A8-4BFD-8995-C195DB49FE90}" type="presParOf" srcId="{E04665F2-1943-49FF-BCB2-27D539829224}" destId="{938A0315-2A99-4317-A427-4CF6CB9F6CE9}" srcOrd="3" destOrd="0" presId="urn:microsoft.com/office/officeart/2018/5/layout/IconCircleLabelList"/>
    <dgm:cxn modelId="{2C903631-E421-469A-8088-8BA3B5379160}" type="presParOf" srcId="{ED1C0002-211C-4955-AE7A-CDC6C1A0B481}" destId="{E50EDDD5-70FD-4C4B-92FF-3875E5237FEF}" srcOrd="3" destOrd="0" presId="urn:microsoft.com/office/officeart/2018/5/layout/IconCircleLabelList"/>
    <dgm:cxn modelId="{CA64EA02-2711-43FD-B6BA-8D5250A48106}" type="presParOf" srcId="{ED1C0002-211C-4955-AE7A-CDC6C1A0B481}" destId="{D9B7E1E0-9CD5-4E42-81D0-5C0178E7D09D}" srcOrd="4" destOrd="0" presId="urn:microsoft.com/office/officeart/2018/5/layout/IconCircleLabelList"/>
    <dgm:cxn modelId="{0FF60FC0-7D14-48E1-82D2-9D59F728C175}" type="presParOf" srcId="{D9B7E1E0-9CD5-4E42-81D0-5C0178E7D09D}" destId="{C2F4B47F-5268-407A-B8C0-05B836505636}" srcOrd="0" destOrd="0" presId="urn:microsoft.com/office/officeart/2018/5/layout/IconCircleLabelList"/>
    <dgm:cxn modelId="{9927665F-3672-4E5D-B8A6-913CA5DE4BCA}" type="presParOf" srcId="{D9B7E1E0-9CD5-4E42-81D0-5C0178E7D09D}" destId="{4BFFAA19-87D3-4098-AD1F-DADA037311C9}" srcOrd="1" destOrd="0" presId="urn:microsoft.com/office/officeart/2018/5/layout/IconCircleLabelList"/>
    <dgm:cxn modelId="{6E1505CB-5DB6-4A1F-815D-2E397F2387C2}" type="presParOf" srcId="{D9B7E1E0-9CD5-4E42-81D0-5C0178E7D09D}" destId="{279011E9-02EE-406D-A037-D6A39C7BAA2C}" srcOrd="2" destOrd="0" presId="urn:microsoft.com/office/officeart/2018/5/layout/IconCircleLabelList"/>
    <dgm:cxn modelId="{5BB62B22-6888-4759-98CB-7BF4EFBCEBEE}" type="presParOf" srcId="{D9B7E1E0-9CD5-4E42-81D0-5C0178E7D09D}" destId="{6CAE6B99-B8F3-4A09-8D59-2E0BF5E48F7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095A00-43F0-4DEC-9E33-BE9D192794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DD5027F-4364-45A9-8745-2331CE2B49A8}">
      <dgm:prSet/>
      <dgm:spPr/>
      <dgm:t>
        <a:bodyPr/>
        <a:lstStyle/>
        <a:p>
          <a:r>
            <a:rPr lang="en-GB"/>
            <a:t>Encoder: 3 convolution layers to extract features</a:t>
          </a:r>
          <a:endParaRPr lang="en-US"/>
        </a:p>
      </dgm:t>
    </dgm:pt>
    <dgm:pt modelId="{BE975F5A-D88D-4ACB-8A4D-91B2EBFB4E43}" type="parTrans" cxnId="{D75446F9-DBE4-4262-91E9-50F2265AE805}">
      <dgm:prSet/>
      <dgm:spPr/>
      <dgm:t>
        <a:bodyPr/>
        <a:lstStyle/>
        <a:p>
          <a:endParaRPr lang="en-US"/>
        </a:p>
      </dgm:t>
    </dgm:pt>
    <dgm:pt modelId="{F275FB19-45ED-4022-85FA-28355D4D7F94}" type="sibTrans" cxnId="{D75446F9-DBE4-4262-91E9-50F2265AE805}">
      <dgm:prSet/>
      <dgm:spPr/>
      <dgm:t>
        <a:bodyPr/>
        <a:lstStyle/>
        <a:p>
          <a:endParaRPr lang="en-US"/>
        </a:p>
      </dgm:t>
    </dgm:pt>
    <dgm:pt modelId="{CA0EF345-8E3F-4921-93B3-404AFF6B02AF}">
      <dgm:prSet/>
      <dgm:spPr/>
      <dgm:t>
        <a:bodyPr/>
        <a:lstStyle/>
        <a:p>
          <a:r>
            <a:rPr lang="en-GB"/>
            <a:t>Latent Vector: 512 values — compressed image</a:t>
          </a:r>
          <a:endParaRPr lang="en-US"/>
        </a:p>
      </dgm:t>
    </dgm:pt>
    <dgm:pt modelId="{C4CEE2D2-BF1D-4297-AEB2-C85168F1ED68}" type="parTrans" cxnId="{D54774E8-2708-4B94-9F4C-94241481DFF8}">
      <dgm:prSet/>
      <dgm:spPr/>
      <dgm:t>
        <a:bodyPr/>
        <a:lstStyle/>
        <a:p>
          <a:endParaRPr lang="en-US"/>
        </a:p>
      </dgm:t>
    </dgm:pt>
    <dgm:pt modelId="{FBAE1F21-6F67-4077-AC44-618F2D914594}" type="sibTrans" cxnId="{D54774E8-2708-4B94-9F4C-94241481DFF8}">
      <dgm:prSet/>
      <dgm:spPr/>
      <dgm:t>
        <a:bodyPr/>
        <a:lstStyle/>
        <a:p>
          <a:endParaRPr lang="en-US"/>
        </a:p>
      </dgm:t>
    </dgm:pt>
    <dgm:pt modelId="{1525C9C2-BE4F-4671-A0D0-75E216A5CCE0}">
      <dgm:prSet/>
      <dgm:spPr/>
      <dgm:t>
        <a:bodyPr/>
        <a:lstStyle/>
        <a:p>
          <a:r>
            <a:rPr lang="en-GB"/>
            <a:t>Classifier: Predicts 1 of 10 classes</a:t>
          </a:r>
          <a:endParaRPr lang="en-US"/>
        </a:p>
      </dgm:t>
    </dgm:pt>
    <dgm:pt modelId="{EDF9D464-28A4-45E2-BBC1-41375CD3504F}" type="parTrans" cxnId="{D6C5D86E-9E00-45D1-A574-C1EB3FF2767D}">
      <dgm:prSet/>
      <dgm:spPr/>
      <dgm:t>
        <a:bodyPr/>
        <a:lstStyle/>
        <a:p>
          <a:endParaRPr lang="en-US"/>
        </a:p>
      </dgm:t>
    </dgm:pt>
    <dgm:pt modelId="{98F4BF3F-73C7-4244-BC07-73BD0D74E712}" type="sibTrans" cxnId="{D6C5D86E-9E00-45D1-A574-C1EB3FF2767D}">
      <dgm:prSet/>
      <dgm:spPr/>
      <dgm:t>
        <a:bodyPr/>
        <a:lstStyle/>
        <a:p>
          <a:endParaRPr lang="en-US"/>
        </a:p>
      </dgm:t>
    </dgm:pt>
    <dgm:pt modelId="{3CA0C526-A6D0-4571-9CCF-91F50C5E5788}">
      <dgm:prSet/>
      <dgm:spPr/>
      <dgm:t>
        <a:bodyPr/>
        <a:lstStyle/>
        <a:p>
          <a:r>
            <a:rPr lang="en-GB"/>
            <a:t>Decoder: rebuilds image using transposed conv + Tanh</a:t>
          </a:r>
          <a:endParaRPr lang="en-US"/>
        </a:p>
      </dgm:t>
    </dgm:pt>
    <dgm:pt modelId="{C2DF8727-5B4F-4251-B386-62FACF476BBE}" type="parTrans" cxnId="{65334769-E2F7-44C0-A142-3296057C0A6F}">
      <dgm:prSet/>
      <dgm:spPr/>
      <dgm:t>
        <a:bodyPr/>
        <a:lstStyle/>
        <a:p>
          <a:endParaRPr lang="en-US"/>
        </a:p>
      </dgm:t>
    </dgm:pt>
    <dgm:pt modelId="{D8A212A9-254F-471C-9183-BE80BCBEF717}" type="sibTrans" cxnId="{65334769-E2F7-44C0-A142-3296057C0A6F}">
      <dgm:prSet/>
      <dgm:spPr/>
      <dgm:t>
        <a:bodyPr/>
        <a:lstStyle/>
        <a:p>
          <a:endParaRPr lang="en-US"/>
        </a:p>
      </dgm:t>
    </dgm:pt>
    <dgm:pt modelId="{791578C4-833B-49D2-9FDC-EA98811E62EC}" type="pres">
      <dgm:prSet presAssocID="{3B095A00-43F0-4DEC-9E33-BE9D192794FA}" presName="root" presStyleCnt="0">
        <dgm:presLayoutVars>
          <dgm:dir/>
          <dgm:resizeHandles val="exact"/>
        </dgm:presLayoutVars>
      </dgm:prSet>
      <dgm:spPr/>
    </dgm:pt>
    <dgm:pt modelId="{5844E8D2-1848-407D-840D-E854567E87BD}" type="pres">
      <dgm:prSet presAssocID="{FDD5027F-4364-45A9-8745-2331CE2B49A8}" presName="compNode" presStyleCnt="0"/>
      <dgm:spPr/>
    </dgm:pt>
    <dgm:pt modelId="{9FDDF55F-6A0F-4076-A95F-04AD5F3B8653}" type="pres">
      <dgm:prSet presAssocID="{FDD5027F-4364-45A9-8745-2331CE2B49A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D5C6D682-D934-496E-945F-27C61D0BAB6B}" type="pres">
      <dgm:prSet presAssocID="{FDD5027F-4364-45A9-8745-2331CE2B49A8}" presName="spaceRect" presStyleCnt="0"/>
      <dgm:spPr/>
    </dgm:pt>
    <dgm:pt modelId="{BAF55031-2557-4D5D-B2A2-DEDB936FF17F}" type="pres">
      <dgm:prSet presAssocID="{FDD5027F-4364-45A9-8745-2331CE2B49A8}" presName="textRect" presStyleLbl="revTx" presStyleIdx="0" presStyleCnt="4">
        <dgm:presLayoutVars>
          <dgm:chMax val="1"/>
          <dgm:chPref val="1"/>
        </dgm:presLayoutVars>
      </dgm:prSet>
      <dgm:spPr/>
    </dgm:pt>
    <dgm:pt modelId="{99B19165-CF80-476B-85FF-32C7A36094CB}" type="pres">
      <dgm:prSet presAssocID="{F275FB19-45ED-4022-85FA-28355D4D7F94}" presName="sibTrans" presStyleCnt="0"/>
      <dgm:spPr/>
    </dgm:pt>
    <dgm:pt modelId="{832DED3D-0B06-4A46-BDF1-81BC73C82924}" type="pres">
      <dgm:prSet presAssocID="{CA0EF345-8E3F-4921-93B3-404AFF6B02AF}" presName="compNode" presStyleCnt="0"/>
      <dgm:spPr/>
    </dgm:pt>
    <dgm:pt modelId="{BA72A8CB-682C-4228-ABC3-65CCEAAA9EDD}" type="pres">
      <dgm:prSet presAssocID="{CA0EF345-8E3F-4921-93B3-404AFF6B02A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3FED3333-3789-4DA6-B677-7D7EC91F6DF1}" type="pres">
      <dgm:prSet presAssocID="{CA0EF345-8E3F-4921-93B3-404AFF6B02AF}" presName="spaceRect" presStyleCnt="0"/>
      <dgm:spPr/>
    </dgm:pt>
    <dgm:pt modelId="{2217AD23-AE2E-4F73-8783-25453B6B6E9B}" type="pres">
      <dgm:prSet presAssocID="{CA0EF345-8E3F-4921-93B3-404AFF6B02AF}" presName="textRect" presStyleLbl="revTx" presStyleIdx="1" presStyleCnt="4">
        <dgm:presLayoutVars>
          <dgm:chMax val="1"/>
          <dgm:chPref val="1"/>
        </dgm:presLayoutVars>
      </dgm:prSet>
      <dgm:spPr/>
    </dgm:pt>
    <dgm:pt modelId="{BE4C3C27-B8EC-4B9D-B78C-66C29DC49D6C}" type="pres">
      <dgm:prSet presAssocID="{FBAE1F21-6F67-4077-AC44-618F2D914594}" presName="sibTrans" presStyleCnt="0"/>
      <dgm:spPr/>
    </dgm:pt>
    <dgm:pt modelId="{F2829D06-6F10-4F5F-AADD-FE27EA104F56}" type="pres">
      <dgm:prSet presAssocID="{1525C9C2-BE4F-4671-A0D0-75E216A5CCE0}" presName="compNode" presStyleCnt="0"/>
      <dgm:spPr/>
    </dgm:pt>
    <dgm:pt modelId="{648D90DE-9131-469B-8FA3-498E7CFC1166}" type="pres">
      <dgm:prSet presAssocID="{1525C9C2-BE4F-4671-A0D0-75E216A5CC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oster"/>
        </a:ext>
      </dgm:extLst>
    </dgm:pt>
    <dgm:pt modelId="{A5DE9B18-931E-4DB1-A309-5D0F0422C2A1}" type="pres">
      <dgm:prSet presAssocID="{1525C9C2-BE4F-4671-A0D0-75E216A5CCE0}" presName="spaceRect" presStyleCnt="0"/>
      <dgm:spPr/>
    </dgm:pt>
    <dgm:pt modelId="{CB40C574-09D3-4D1E-B54D-9DA335B1087B}" type="pres">
      <dgm:prSet presAssocID="{1525C9C2-BE4F-4671-A0D0-75E216A5CCE0}" presName="textRect" presStyleLbl="revTx" presStyleIdx="2" presStyleCnt="4">
        <dgm:presLayoutVars>
          <dgm:chMax val="1"/>
          <dgm:chPref val="1"/>
        </dgm:presLayoutVars>
      </dgm:prSet>
      <dgm:spPr/>
    </dgm:pt>
    <dgm:pt modelId="{AD3D750B-429E-47D3-925B-2BFAD8EBDE8E}" type="pres">
      <dgm:prSet presAssocID="{98F4BF3F-73C7-4244-BC07-73BD0D74E712}" presName="sibTrans" presStyleCnt="0"/>
      <dgm:spPr/>
    </dgm:pt>
    <dgm:pt modelId="{A63A7989-12C6-4770-8BE8-99A1C871995B}" type="pres">
      <dgm:prSet presAssocID="{3CA0C526-A6D0-4571-9CCF-91F50C5E5788}" presName="compNode" presStyleCnt="0"/>
      <dgm:spPr/>
    </dgm:pt>
    <dgm:pt modelId="{68495354-3A66-449B-A06F-C9A9C425125B}" type="pres">
      <dgm:prSet presAssocID="{3CA0C526-A6D0-4571-9CCF-91F50C5E578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 Sign"/>
        </a:ext>
      </dgm:extLst>
    </dgm:pt>
    <dgm:pt modelId="{E0FFECC6-8B54-47AD-A7B7-EDECE60D122D}" type="pres">
      <dgm:prSet presAssocID="{3CA0C526-A6D0-4571-9CCF-91F50C5E5788}" presName="spaceRect" presStyleCnt="0"/>
      <dgm:spPr/>
    </dgm:pt>
    <dgm:pt modelId="{194FC256-D943-4512-8DC8-CA17F70BB3D6}" type="pres">
      <dgm:prSet presAssocID="{3CA0C526-A6D0-4571-9CCF-91F50C5E578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08C0C07-1754-47EA-A94C-644D8154ED8D}" type="presOf" srcId="{1525C9C2-BE4F-4671-A0D0-75E216A5CCE0}" destId="{CB40C574-09D3-4D1E-B54D-9DA335B1087B}" srcOrd="0" destOrd="0" presId="urn:microsoft.com/office/officeart/2018/2/layout/IconLabelList"/>
    <dgm:cxn modelId="{94EA8E0C-392D-4422-9E4E-4BA0421EEF23}" type="presOf" srcId="{3B095A00-43F0-4DEC-9E33-BE9D192794FA}" destId="{791578C4-833B-49D2-9FDC-EA98811E62EC}" srcOrd="0" destOrd="0" presId="urn:microsoft.com/office/officeart/2018/2/layout/IconLabelList"/>
    <dgm:cxn modelId="{C0B52B49-932F-4B11-A176-870E42E2EBD7}" type="presOf" srcId="{3CA0C526-A6D0-4571-9CCF-91F50C5E5788}" destId="{194FC256-D943-4512-8DC8-CA17F70BB3D6}" srcOrd="0" destOrd="0" presId="urn:microsoft.com/office/officeart/2018/2/layout/IconLabelList"/>
    <dgm:cxn modelId="{65334769-E2F7-44C0-A142-3296057C0A6F}" srcId="{3B095A00-43F0-4DEC-9E33-BE9D192794FA}" destId="{3CA0C526-A6D0-4571-9CCF-91F50C5E5788}" srcOrd="3" destOrd="0" parTransId="{C2DF8727-5B4F-4251-B386-62FACF476BBE}" sibTransId="{D8A212A9-254F-471C-9183-BE80BCBEF717}"/>
    <dgm:cxn modelId="{D6C5D86E-9E00-45D1-A574-C1EB3FF2767D}" srcId="{3B095A00-43F0-4DEC-9E33-BE9D192794FA}" destId="{1525C9C2-BE4F-4671-A0D0-75E216A5CCE0}" srcOrd="2" destOrd="0" parTransId="{EDF9D464-28A4-45E2-BBC1-41375CD3504F}" sibTransId="{98F4BF3F-73C7-4244-BC07-73BD0D74E712}"/>
    <dgm:cxn modelId="{36698591-5603-4AF0-B667-49D30EA30945}" type="presOf" srcId="{CA0EF345-8E3F-4921-93B3-404AFF6B02AF}" destId="{2217AD23-AE2E-4F73-8783-25453B6B6E9B}" srcOrd="0" destOrd="0" presId="urn:microsoft.com/office/officeart/2018/2/layout/IconLabelList"/>
    <dgm:cxn modelId="{54ED47B6-7A4A-46A0-B58A-C0333620E90F}" type="presOf" srcId="{FDD5027F-4364-45A9-8745-2331CE2B49A8}" destId="{BAF55031-2557-4D5D-B2A2-DEDB936FF17F}" srcOrd="0" destOrd="0" presId="urn:microsoft.com/office/officeart/2018/2/layout/IconLabelList"/>
    <dgm:cxn modelId="{D54774E8-2708-4B94-9F4C-94241481DFF8}" srcId="{3B095A00-43F0-4DEC-9E33-BE9D192794FA}" destId="{CA0EF345-8E3F-4921-93B3-404AFF6B02AF}" srcOrd="1" destOrd="0" parTransId="{C4CEE2D2-BF1D-4297-AEB2-C85168F1ED68}" sibTransId="{FBAE1F21-6F67-4077-AC44-618F2D914594}"/>
    <dgm:cxn modelId="{D75446F9-DBE4-4262-91E9-50F2265AE805}" srcId="{3B095A00-43F0-4DEC-9E33-BE9D192794FA}" destId="{FDD5027F-4364-45A9-8745-2331CE2B49A8}" srcOrd="0" destOrd="0" parTransId="{BE975F5A-D88D-4ACB-8A4D-91B2EBFB4E43}" sibTransId="{F275FB19-45ED-4022-85FA-28355D4D7F94}"/>
    <dgm:cxn modelId="{135FB3D6-A70D-424D-AF7F-03C0902B5F37}" type="presParOf" srcId="{791578C4-833B-49D2-9FDC-EA98811E62EC}" destId="{5844E8D2-1848-407D-840D-E854567E87BD}" srcOrd="0" destOrd="0" presId="urn:microsoft.com/office/officeart/2018/2/layout/IconLabelList"/>
    <dgm:cxn modelId="{BD5DB0F9-FDA2-437D-A035-2B4216C2A69E}" type="presParOf" srcId="{5844E8D2-1848-407D-840D-E854567E87BD}" destId="{9FDDF55F-6A0F-4076-A95F-04AD5F3B8653}" srcOrd="0" destOrd="0" presId="urn:microsoft.com/office/officeart/2018/2/layout/IconLabelList"/>
    <dgm:cxn modelId="{BCDB2929-BB17-4CE3-B290-14C954E6D5D8}" type="presParOf" srcId="{5844E8D2-1848-407D-840D-E854567E87BD}" destId="{D5C6D682-D934-496E-945F-27C61D0BAB6B}" srcOrd="1" destOrd="0" presId="urn:microsoft.com/office/officeart/2018/2/layout/IconLabelList"/>
    <dgm:cxn modelId="{385FD6B5-52C9-49D1-86B4-1B758EC05129}" type="presParOf" srcId="{5844E8D2-1848-407D-840D-E854567E87BD}" destId="{BAF55031-2557-4D5D-B2A2-DEDB936FF17F}" srcOrd="2" destOrd="0" presId="urn:microsoft.com/office/officeart/2018/2/layout/IconLabelList"/>
    <dgm:cxn modelId="{3FBDA8F8-B384-405F-81DF-3C6C0D448A47}" type="presParOf" srcId="{791578C4-833B-49D2-9FDC-EA98811E62EC}" destId="{99B19165-CF80-476B-85FF-32C7A36094CB}" srcOrd="1" destOrd="0" presId="urn:microsoft.com/office/officeart/2018/2/layout/IconLabelList"/>
    <dgm:cxn modelId="{1BB3FC44-CC2F-4B8E-B990-70640E50FB58}" type="presParOf" srcId="{791578C4-833B-49D2-9FDC-EA98811E62EC}" destId="{832DED3D-0B06-4A46-BDF1-81BC73C82924}" srcOrd="2" destOrd="0" presId="urn:microsoft.com/office/officeart/2018/2/layout/IconLabelList"/>
    <dgm:cxn modelId="{51A43D60-7FE8-448A-A4E1-E821F97FD292}" type="presParOf" srcId="{832DED3D-0B06-4A46-BDF1-81BC73C82924}" destId="{BA72A8CB-682C-4228-ABC3-65CCEAAA9EDD}" srcOrd="0" destOrd="0" presId="urn:microsoft.com/office/officeart/2018/2/layout/IconLabelList"/>
    <dgm:cxn modelId="{F814614F-7BB4-433A-A133-C01E84947BB5}" type="presParOf" srcId="{832DED3D-0B06-4A46-BDF1-81BC73C82924}" destId="{3FED3333-3789-4DA6-B677-7D7EC91F6DF1}" srcOrd="1" destOrd="0" presId="urn:microsoft.com/office/officeart/2018/2/layout/IconLabelList"/>
    <dgm:cxn modelId="{6C5A40A1-CA13-44DC-83FF-666C350852BD}" type="presParOf" srcId="{832DED3D-0B06-4A46-BDF1-81BC73C82924}" destId="{2217AD23-AE2E-4F73-8783-25453B6B6E9B}" srcOrd="2" destOrd="0" presId="urn:microsoft.com/office/officeart/2018/2/layout/IconLabelList"/>
    <dgm:cxn modelId="{B7A61FC6-24AD-44E4-9D03-C5CD99741BD4}" type="presParOf" srcId="{791578C4-833B-49D2-9FDC-EA98811E62EC}" destId="{BE4C3C27-B8EC-4B9D-B78C-66C29DC49D6C}" srcOrd="3" destOrd="0" presId="urn:microsoft.com/office/officeart/2018/2/layout/IconLabelList"/>
    <dgm:cxn modelId="{8D72E7BB-C6EF-454B-B59E-36B01DD7A839}" type="presParOf" srcId="{791578C4-833B-49D2-9FDC-EA98811E62EC}" destId="{F2829D06-6F10-4F5F-AADD-FE27EA104F56}" srcOrd="4" destOrd="0" presId="urn:microsoft.com/office/officeart/2018/2/layout/IconLabelList"/>
    <dgm:cxn modelId="{5A609AE1-18F4-4A8A-8DC6-31549B8D3307}" type="presParOf" srcId="{F2829D06-6F10-4F5F-AADD-FE27EA104F56}" destId="{648D90DE-9131-469B-8FA3-498E7CFC1166}" srcOrd="0" destOrd="0" presId="urn:microsoft.com/office/officeart/2018/2/layout/IconLabelList"/>
    <dgm:cxn modelId="{DCD3C505-80ED-492E-ADEB-B99AC81E3243}" type="presParOf" srcId="{F2829D06-6F10-4F5F-AADD-FE27EA104F56}" destId="{A5DE9B18-931E-4DB1-A309-5D0F0422C2A1}" srcOrd="1" destOrd="0" presId="urn:microsoft.com/office/officeart/2018/2/layout/IconLabelList"/>
    <dgm:cxn modelId="{3D1715AD-2BE1-42C3-8F01-535236F98460}" type="presParOf" srcId="{F2829D06-6F10-4F5F-AADD-FE27EA104F56}" destId="{CB40C574-09D3-4D1E-B54D-9DA335B1087B}" srcOrd="2" destOrd="0" presId="urn:microsoft.com/office/officeart/2018/2/layout/IconLabelList"/>
    <dgm:cxn modelId="{BCFDB6A0-DD5B-4E70-AAC1-801F4866F28E}" type="presParOf" srcId="{791578C4-833B-49D2-9FDC-EA98811E62EC}" destId="{AD3D750B-429E-47D3-925B-2BFAD8EBDE8E}" srcOrd="5" destOrd="0" presId="urn:microsoft.com/office/officeart/2018/2/layout/IconLabelList"/>
    <dgm:cxn modelId="{1CAC3D7D-BF72-4DE9-9B86-A17FEECC6C4B}" type="presParOf" srcId="{791578C4-833B-49D2-9FDC-EA98811E62EC}" destId="{A63A7989-12C6-4770-8BE8-99A1C871995B}" srcOrd="6" destOrd="0" presId="urn:microsoft.com/office/officeart/2018/2/layout/IconLabelList"/>
    <dgm:cxn modelId="{90762848-AF5A-4ACC-A0E9-6D4824B1B10B}" type="presParOf" srcId="{A63A7989-12C6-4770-8BE8-99A1C871995B}" destId="{68495354-3A66-449B-A06F-C9A9C425125B}" srcOrd="0" destOrd="0" presId="urn:microsoft.com/office/officeart/2018/2/layout/IconLabelList"/>
    <dgm:cxn modelId="{63EE682C-0B41-4BEB-BD75-ADD115326A67}" type="presParOf" srcId="{A63A7989-12C6-4770-8BE8-99A1C871995B}" destId="{E0FFECC6-8B54-47AD-A7B7-EDECE60D122D}" srcOrd="1" destOrd="0" presId="urn:microsoft.com/office/officeart/2018/2/layout/IconLabelList"/>
    <dgm:cxn modelId="{B8F7AE1A-0D3D-49EE-8F88-5EE0FDE07A39}" type="presParOf" srcId="{A63A7989-12C6-4770-8BE8-99A1C871995B}" destId="{194FC256-D943-4512-8DC8-CA17F70BB3D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69B7AD5-B36E-4D52-BD8B-7C043BC6EE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AF77DD9-280F-4B00-A687-7C7A0D9DD264}">
      <dgm:prSet/>
      <dgm:spPr/>
      <dgm:t>
        <a:bodyPr/>
        <a:lstStyle/>
        <a:p>
          <a:r>
            <a:rPr lang="en-GB"/>
            <a:t>Built using prompt-only approach with ChatGPT-4o</a:t>
          </a:r>
          <a:endParaRPr lang="en-US"/>
        </a:p>
      </dgm:t>
    </dgm:pt>
    <dgm:pt modelId="{5433236F-467E-459B-B104-D1BED5C2C228}" type="parTrans" cxnId="{34DAB1A7-57F4-4278-9425-B262354920DE}">
      <dgm:prSet/>
      <dgm:spPr/>
      <dgm:t>
        <a:bodyPr/>
        <a:lstStyle/>
        <a:p>
          <a:endParaRPr lang="en-US"/>
        </a:p>
      </dgm:t>
    </dgm:pt>
    <dgm:pt modelId="{D26100BD-FE55-4CF0-B53D-9AEAF04E252F}" type="sibTrans" cxnId="{34DAB1A7-57F4-4278-9425-B262354920DE}">
      <dgm:prSet/>
      <dgm:spPr/>
      <dgm:t>
        <a:bodyPr/>
        <a:lstStyle/>
        <a:p>
          <a:endParaRPr lang="en-US"/>
        </a:p>
      </dgm:t>
    </dgm:pt>
    <dgm:pt modelId="{816DF2E3-4EB7-4E74-8098-9F3530F23489}">
      <dgm:prSet/>
      <dgm:spPr/>
      <dgm:t>
        <a:bodyPr/>
        <a:lstStyle/>
        <a:p>
          <a:r>
            <a:rPr lang="en-GB"/>
            <a:t>State = 8 values (position, velocity, angle, leg contacts, etc.)</a:t>
          </a:r>
          <a:endParaRPr lang="en-US"/>
        </a:p>
      </dgm:t>
    </dgm:pt>
    <dgm:pt modelId="{37037443-FFB5-4AFC-9A54-F2AB5FA01DEB}" type="parTrans" cxnId="{1AA1C9E0-F619-43B8-9839-4AC1440CEB0C}">
      <dgm:prSet/>
      <dgm:spPr/>
      <dgm:t>
        <a:bodyPr/>
        <a:lstStyle/>
        <a:p>
          <a:endParaRPr lang="en-US"/>
        </a:p>
      </dgm:t>
    </dgm:pt>
    <dgm:pt modelId="{C75998C0-B99A-4213-B517-7586D91E2A4E}" type="sibTrans" cxnId="{1AA1C9E0-F619-43B8-9839-4AC1440CEB0C}">
      <dgm:prSet/>
      <dgm:spPr/>
      <dgm:t>
        <a:bodyPr/>
        <a:lstStyle/>
        <a:p>
          <a:endParaRPr lang="en-US"/>
        </a:p>
      </dgm:t>
    </dgm:pt>
    <dgm:pt modelId="{6CA73AC4-1C86-4343-B76B-170FF3620E5E}">
      <dgm:prSet/>
      <dgm:spPr/>
      <dgm:t>
        <a:bodyPr/>
        <a:lstStyle/>
        <a:p>
          <a:r>
            <a:rPr lang="en-GB"/>
            <a:t>Actions = 4 discrete moves (do nothing, fire left/right thruster, fire main engine)</a:t>
          </a:r>
          <a:endParaRPr lang="en-US"/>
        </a:p>
      </dgm:t>
    </dgm:pt>
    <dgm:pt modelId="{BA700F00-D817-4AB5-B265-143E9227C30A}" type="parTrans" cxnId="{A9704F80-8F9A-440F-B55C-3B82516FC730}">
      <dgm:prSet/>
      <dgm:spPr/>
      <dgm:t>
        <a:bodyPr/>
        <a:lstStyle/>
        <a:p>
          <a:endParaRPr lang="en-US"/>
        </a:p>
      </dgm:t>
    </dgm:pt>
    <dgm:pt modelId="{9A0D2810-D305-4547-8C96-4D37445C4FB6}" type="sibTrans" cxnId="{A9704F80-8F9A-440F-B55C-3B82516FC730}">
      <dgm:prSet/>
      <dgm:spPr/>
      <dgm:t>
        <a:bodyPr/>
        <a:lstStyle/>
        <a:p>
          <a:endParaRPr lang="en-US"/>
        </a:p>
      </dgm:t>
    </dgm:pt>
    <dgm:pt modelId="{B2006369-9101-4D50-96A9-19F8D7E6C07C}">
      <dgm:prSet/>
      <dgm:spPr/>
      <dgm:t>
        <a:bodyPr/>
        <a:lstStyle/>
        <a:p>
          <a:r>
            <a:rPr lang="en-GB"/>
            <a:t>Reward = Based on landing success, crash penalty, fuel use</a:t>
          </a:r>
          <a:endParaRPr lang="en-US"/>
        </a:p>
      </dgm:t>
    </dgm:pt>
    <dgm:pt modelId="{50C0A40C-76B4-46C1-986B-F0A88E33B482}" type="parTrans" cxnId="{448B40C5-C64F-4EDF-B264-A05E4D631343}">
      <dgm:prSet/>
      <dgm:spPr/>
      <dgm:t>
        <a:bodyPr/>
        <a:lstStyle/>
        <a:p>
          <a:endParaRPr lang="en-US"/>
        </a:p>
      </dgm:t>
    </dgm:pt>
    <dgm:pt modelId="{E7BF113F-7587-418C-9F91-97F55AE380BE}" type="sibTrans" cxnId="{448B40C5-C64F-4EDF-B264-A05E4D631343}">
      <dgm:prSet/>
      <dgm:spPr/>
      <dgm:t>
        <a:bodyPr/>
        <a:lstStyle/>
        <a:p>
          <a:endParaRPr lang="en-US"/>
        </a:p>
      </dgm:t>
    </dgm:pt>
    <dgm:pt modelId="{7180F5EE-CCCC-45C9-8D7D-C1A34A4E2D3B}" type="pres">
      <dgm:prSet presAssocID="{F69B7AD5-B36E-4D52-BD8B-7C043BC6EE42}" presName="linear" presStyleCnt="0">
        <dgm:presLayoutVars>
          <dgm:animLvl val="lvl"/>
          <dgm:resizeHandles val="exact"/>
        </dgm:presLayoutVars>
      </dgm:prSet>
      <dgm:spPr/>
    </dgm:pt>
    <dgm:pt modelId="{12189286-004B-4042-A0BF-B9B629307BFC}" type="pres">
      <dgm:prSet presAssocID="{0AF77DD9-280F-4B00-A687-7C7A0D9DD26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31C4540-E4F4-4918-8CA8-084479E9C353}" type="pres">
      <dgm:prSet presAssocID="{D26100BD-FE55-4CF0-B53D-9AEAF04E252F}" presName="spacer" presStyleCnt="0"/>
      <dgm:spPr/>
    </dgm:pt>
    <dgm:pt modelId="{E58A677A-0F5E-4038-B695-23DD1E21F4C6}" type="pres">
      <dgm:prSet presAssocID="{816DF2E3-4EB7-4E74-8098-9F3530F2348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0E2F222-CF5F-413A-A39B-8940E5FF6560}" type="pres">
      <dgm:prSet presAssocID="{C75998C0-B99A-4213-B517-7586D91E2A4E}" presName="spacer" presStyleCnt="0"/>
      <dgm:spPr/>
    </dgm:pt>
    <dgm:pt modelId="{4BA45D83-2BD0-4189-B381-9D16A386F876}" type="pres">
      <dgm:prSet presAssocID="{6CA73AC4-1C86-4343-B76B-170FF3620E5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A0E2035-4113-44E1-8D89-E5D1DBB459B7}" type="pres">
      <dgm:prSet presAssocID="{9A0D2810-D305-4547-8C96-4D37445C4FB6}" presName="spacer" presStyleCnt="0"/>
      <dgm:spPr/>
    </dgm:pt>
    <dgm:pt modelId="{392D0751-F5F0-4BCF-9ED5-22F5CBE1ACBE}" type="pres">
      <dgm:prSet presAssocID="{B2006369-9101-4D50-96A9-19F8D7E6C07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522271B-1E38-4B3A-80B9-730095E13E18}" type="presOf" srcId="{F69B7AD5-B36E-4D52-BD8B-7C043BC6EE42}" destId="{7180F5EE-CCCC-45C9-8D7D-C1A34A4E2D3B}" srcOrd="0" destOrd="0" presId="urn:microsoft.com/office/officeart/2005/8/layout/vList2"/>
    <dgm:cxn modelId="{706E3D6F-DE81-460F-8366-1463D441F7E2}" type="presOf" srcId="{0AF77DD9-280F-4B00-A687-7C7A0D9DD264}" destId="{12189286-004B-4042-A0BF-B9B629307BFC}" srcOrd="0" destOrd="0" presId="urn:microsoft.com/office/officeart/2005/8/layout/vList2"/>
    <dgm:cxn modelId="{1DCF207A-B7AE-4488-9562-4A212C7D31DC}" type="presOf" srcId="{6CA73AC4-1C86-4343-B76B-170FF3620E5E}" destId="{4BA45D83-2BD0-4189-B381-9D16A386F876}" srcOrd="0" destOrd="0" presId="urn:microsoft.com/office/officeart/2005/8/layout/vList2"/>
    <dgm:cxn modelId="{A9704F80-8F9A-440F-B55C-3B82516FC730}" srcId="{F69B7AD5-B36E-4D52-BD8B-7C043BC6EE42}" destId="{6CA73AC4-1C86-4343-B76B-170FF3620E5E}" srcOrd="2" destOrd="0" parTransId="{BA700F00-D817-4AB5-B265-143E9227C30A}" sibTransId="{9A0D2810-D305-4547-8C96-4D37445C4FB6}"/>
    <dgm:cxn modelId="{FC023881-5C25-49FF-8CFA-81AE1143291A}" type="presOf" srcId="{B2006369-9101-4D50-96A9-19F8D7E6C07C}" destId="{392D0751-F5F0-4BCF-9ED5-22F5CBE1ACBE}" srcOrd="0" destOrd="0" presId="urn:microsoft.com/office/officeart/2005/8/layout/vList2"/>
    <dgm:cxn modelId="{34DAB1A7-57F4-4278-9425-B262354920DE}" srcId="{F69B7AD5-B36E-4D52-BD8B-7C043BC6EE42}" destId="{0AF77DD9-280F-4B00-A687-7C7A0D9DD264}" srcOrd="0" destOrd="0" parTransId="{5433236F-467E-459B-B104-D1BED5C2C228}" sibTransId="{D26100BD-FE55-4CF0-B53D-9AEAF04E252F}"/>
    <dgm:cxn modelId="{448B40C5-C64F-4EDF-B264-A05E4D631343}" srcId="{F69B7AD5-B36E-4D52-BD8B-7C043BC6EE42}" destId="{B2006369-9101-4D50-96A9-19F8D7E6C07C}" srcOrd="3" destOrd="0" parTransId="{50C0A40C-76B4-46C1-986B-F0A88E33B482}" sibTransId="{E7BF113F-7587-418C-9F91-97F55AE380BE}"/>
    <dgm:cxn modelId="{1AA1C9E0-F619-43B8-9839-4AC1440CEB0C}" srcId="{F69B7AD5-B36E-4D52-BD8B-7C043BC6EE42}" destId="{816DF2E3-4EB7-4E74-8098-9F3530F23489}" srcOrd="1" destOrd="0" parTransId="{37037443-FFB5-4AFC-9A54-F2AB5FA01DEB}" sibTransId="{C75998C0-B99A-4213-B517-7586D91E2A4E}"/>
    <dgm:cxn modelId="{7D2D24FC-0366-4506-AD95-E4BE37269792}" type="presOf" srcId="{816DF2E3-4EB7-4E74-8098-9F3530F23489}" destId="{E58A677A-0F5E-4038-B695-23DD1E21F4C6}" srcOrd="0" destOrd="0" presId="urn:microsoft.com/office/officeart/2005/8/layout/vList2"/>
    <dgm:cxn modelId="{B307A8E9-B69E-4DFA-9DDB-6E01F72C6A04}" type="presParOf" srcId="{7180F5EE-CCCC-45C9-8D7D-C1A34A4E2D3B}" destId="{12189286-004B-4042-A0BF-B9B629307BFC}" srcOrd="0" destOrd="0" presId="urn:microsoft.com/office/officeart/2005/8/layout/vList2"/>
    <dgm:cxn modelId="{3D268149-27CE-4945-8068-82B7EE5C5CCC}" type="presParOf" srcId="{7180F5EE-CCCC-45C9-8D7D-C1A34A4E2D3B}" destId="{331C4540-E4F4-4918-8CA8-084479E9C353}" srcOrd="1" destOrd="0" presId="urn:microsoft.com/office/officeart/2005/8/layout/vList2"/>
    <dgm:cxn modelId="{6EB6EF0B-D5E3-4A24-A62D-629E87694B68}" type="presParOf" srcId="{7180F5EE-CCCC-45C9-8D7D-C1A34A4E2D3B}" destId="{E58A677A-0F5E-4038-B695-23DD1E21F4C6}" srcOrd="2" destOrd="0" presId="urn:microsoft.com/office/officeart/2005/8/layout/vList2"/>
    <dgm:cxn modelId="{C12EB757-627A-4E9B-9889-BA747AB685A8}" type="presParOf" srcId="{7180F5EE-CCCC-45C9-8D7D-C1A34A4E2D3B}" destId="{D0E2F222-CF5F-413A-A39B-8940E5FF6560}" srcOrd="3" destOrd="0" presId="urn:microsoft.com/office/officeart/2005/8/layout/vList2"/>
    <dgm:cxn modelId="{C16C67AD-D83B-4955-9193-E96D11B601F3}" type="presParOf" srcId="{7180F5EE-CCCC-45C9-8D7D-C1A34A4E2D3B}" destId="{4BA45D83-2BD0-4189-B381-9D16A386F876}" srcOrd="4" destOrd="0" presId="urn:microsoft.com/office/officeart/2005/8/layout/vList2"/>
    <dgm:cxn modelId="{0F8F408C-CFC3-472A-BACD-5FBF500C62F3}" type="presParOf" srcId="{7180F5EE-CCCC-45C9-8D7D-C1A34A4E2D3B}" destId="{8A0E2035-4113-44E1-8D89-E5D1DBB459B7}" srcOrd="5" destOrd="0" presId="urn:microsoft.com/office/officeart/2005/8/layout/vList2"/>
    <dgm:cxn modelId="{47E762C0-C7EE-418D-B2FD-E8499E575B85}" type="presParOf" srcId="{7180F5EE-CCCC-45C9-8D7D-C1A34A4E2D3B}" destId="{392D0751-F5F0-4BCF-9ED5-22F5CBE1ACB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E0B4D4-56C2-4654-A35F-F33E47B5D4FA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BD8D5C8-5A73-4E99-9B45-9C63613F9FC8}">
      <dgm:prSet/>
      <dgm:spPr/>
      <dgm:t>
        <a:bodyPr/>
        <a:lstStyle/>
        <a:p>
          <a:r>
            <a:rPr lang="en-GB"/>
            <a:t>Learns by trial and error using rewards</a:t>
          </a:r>
          <a:endParaRPr lang="en-US"/>
        </a:p>
      </dgm:t>
    </dgm:pt>
    <dgm:pt modelId="{318ACA7D-60DB-4685-B383-41A112A7EDBA}" type="parTrans" cxnId="{7FB73579-7F80-4E4C-9EC4-EB367137472B}">
      <dgm:prSet/>
      <dgm:spPr/>
      <dgm:t>
        <a:bodyPr/>
        <a:lstStyle/>
        <a:p>
          <a:endParaRPr lang="en-US"/>
        </a:p>
      </dgm:t>
    </dgm:pt>
    <dgm:pt modelId="{0B19317A-F475-493D-9E3D-CF23CB50F100}" type="sibTrans" cxnId="{7FB73579-7F80-4E4C-9EC4-EB367137472B}">
      <dgm:prSet/>
      <dgm:spPr/>
      <dgm:t>
        <a:bodyPr/>
        <a:lstStyle/>
        <a:p>
          <a:endParaRPr lang="en-US"/>
        </a:p>
      </dgm:t>
    </dgm:pt>
    <dgm:pt modelId="{3F153C11-1A95-4F69-8401-6AEC5E274DED}">
      <dgm:prSet/>
      <dgm:spPr/>
      <dgm:t>
        <a:bodyPr/>
        <a:lstStyle/>
        <a:p>
          <a:r>
            <a:rPr lang="en-GB"/>
            <a:t>Stores experience in a replay buffer</a:t>
          </a:r>
          <a:endParaRPr lang="en-US"/>
        </a:p>
      </dgm:t>
    </dgm:pt>
    <dgm:pt modelId="{59F80FFB-C651-41E5-9E5A-8A1FB75583EA}" type="parTrans" cxnId="{46CC620F-19EC-41B7-9655-72222631C6A2}">
      <dgm:prSet/>
      <dgm:spPr/>
      <dgm:t>
        <a:bodyPr/>
        <a:lstStyle/>
        <a:p>
          <a:endParaRPr lang="en-US"/>
        </a:p>
      </dgm:t>
    </dgm:pt>
    <dgm:pt modelId="{C70F238F-5051-4A04-AB78-FF6FBE3F5DC2}" type="sibTrans" cxnId="{46CC620F-19EC-41B7-9655-72222631C6A2}">
      <dgm:prSet/>
      <dgm:spPr/>
      <dgm:t>
        <a:bodyPr/>
        <a:lstStyle/>
        <a:p>
          <a:endParaRPr lang="en-US"/>
        </a:p>
      </dgm:t>
    </dgm:pt>
    <dgm:pt modelId="{14B440BB-D2B8-4F00-B212-C7645C2BFBC1}">
      <dgm:prSet/>
      <dgm:spPr/>
      <dgm:t>
        <a:bodyPr/>
        <a:lstStyle/>
        <a:p>
          <a:r>
            <a:rPr lang="en-GB"/>
            <a:t>Predicts Q-values (how good an action is)</a:t>
          </a:r>
          <a:endParaRPr lang="en-US"/>
        </a:p>
      </dgm:t>
    </dgm:pt>
    <dgm:pt modelId="{2F526230-8141-4366-A6A8-40D14CE9D4F6}" type="parTrans" cxnId="{7D6FE30A-93C4-4680-9DDC-79D785716CFA}">
      <dgm:prSet/>
      <dgm:spPr/>
      <dgm:t>
        <a:bodyPr/>
        <a:lstStyle/>
        <a:p>
          <a:endParaRPr lang="en-US"/>
        </a:p>
      </dgm:t>
    </dgm:pt>
    <dgm:pt modelId="{4A45C0C0-44D3-4630-9DDE-0970D5F04132}" type="sibTrans" cxnId="{7D6FE30A-93C4-4680-9DDC-79D785716CFA}">
      <dgm:prSet/>
      <dgm:spPr/>
      <dgm:t>
        <a:bodyPr/>
        <a:lstStyle/>
        <a:p>
          <a:endParaRPr lang="en-US"/>
        </a:p>
      </dgm:t>
    </dgm:pt>
    <dgm:pt modelId="{45C73973-5B96-44B0-A5F8-18AF688028BD}">
      <dgm:prSet/>
      <dgm:spPr/>
      <dgm:t>
        <a:bodyPr/>
        <a:lstStyle/>
        <a:p>
          <a:r>
            <a:rPr lang="en-GB"/>
            <a:t>Chooses best action most of the time (explores)</a:t>
          </a:r>
          <a:endParaRPr lang="en-US"/>
        </a:p>
      </dgm:t>
    </dgm:pt>
    <dgm:pt modelId="{73547009-407E-4A46-AC0D-107F7D78D862}" type="parTrans" cxnId="{BE180E19-27FA-494F-923B-356EFA57BD6F}">
      <dgm:prSet/>
      <dgm:spPr/>
      <dgm:t>
        <a:bodyPr/>
        <a:lstStyle/>
        <a:p>
          <a:endParaRPr lang="en-US"/>
        </a:p>
      </dgm:t>
    </dgm:pt>
    <dgm:pt modelId="{E0D0E22F-F5D1-4438-B02D-6121098392D8}" type="sibTrans" cxnId="{BE180E19-27FA-494F-923B-356EFA57BD6F}">
      <dgm:prSet/>
      <dgm:spPr/>
      <dgm:t>
        <a:bodyPr/>
        <a:lstStyle/>
        <a:p>
          <a:endParaRPr lang="en-US"/>
        </a:p>
      </dgm:t>
    </dgm:pt>
    <dgm:pt modelId="{83E35FF8-6C68-40DC-8B76-0C6652379927}">
      <dgm:prSet/>
      <dgm:spPr/>
      <dgm:t>
        <a:bodyPr/>
        <a:lstStyle/>
        <a:p>
          <a:r>
            <a:rPr lang="en-GB"/>
            <a:t>Updates Q-values to improve over time</a:t>
          </a:r>
          <a:endParaRPr lang="en-US"/>
        </a:p>
      </dgm:t>
    </dgm:pt>
    <dgm:pt modelId="{CBC0B45F-B381-4F0C-8ED6-5C53777CC4DE}" type="parTrans" cxnId="{70A0AF58-85FD-4189-B102-27E6D7C8DE3C}">
      <dgm:prSet/>
      <dgm:spPr/>
      <dgm:t>
        <a:bodyPr/>
        <a:lstStyle/>
        <a:p>
          <a:endParaRPr lang="en-US"/>
        </a:p>
      </dgm:t>
    </dgm:pt>
    <dgm:pt modelId="{32B70559-E278-499E-BC7F-B687C90E3180}" type="sibTrans" cxnId="{70A0AF58-85FD-4189-B102-27E6D7C8DE3C}">
      <dgm:prSet/>
      <dgm:spPr/>
      <dgm:t>
        <a:bodyPr/>
        <a:lstStyle/>
        <a:p>
          <a:endParaRPr lang="en-US"/>
        </a:p>
      </dgm:t>
    </dgm:pt>
    <dgm:pt modelId="{863B0618-B757-431D-81DE-DA6EC0DEE43B}" type="pres">
      <dgm:prSet presAssocID="{B3E0B4D4-56C2-4654-A35F-F33E47B5D4FA}" presName="vert0" presStyleCnt="0">
        <dgm:presLayoutVars>
          <dgm:dir/>
          <dgm:animOne val="branch"/>
          <dgm:animLvl val="lvl"/>
        </dgm:presLayoutVars>
      </dgm:prSet>
      <dgm:spPr/>
    </dgm:pt>
    <dgm:pt modelId="{410C967F-A702-4796-8785-506B1406B9E9}" type="pres">
      <dgm:prSet presAssocID="{EBD8D5C8-5A73-4E99-9B45-9C63613F9FC8}" presName="thickLine" presStyleLbl="alignNode1" presStyleIdx="0" presStyleCnt="5"/>
      <dgm:spPr/>
    </dgm:pt>
    <dgm:pt modelId="{099FCAFC-8351-49D8-80C5-983100E793E3}" type="pres">
      <dgm:prSet presAssocID="{EBD8D5C8-5A73-4E99-9B45-9C63613F9FC8}" presName="horz1" presStyleCnt="0"/>
      <dgm:spPr/>
    </dgm:pt>
    <dgm:pt modelId="{20BA5A97-9AA6-4A21-BDD8-59C5014E5FAF}" type="pres">
      <dgm:prSet presAssocID="{EBD8D5C8-5A73-4E99-9B45-9C63613F9FC8}" presName="tx1" presStyleLbl="revTx" presStyleIdx="0" presStyleCnt="5"/>
      <dgm:spPr/>
    </dgm:pt>
    <dgm:pt modelId="{2D1708A0-E61D-4886-A85A-CB226347B402}" type="pres">
      <dgm:prSet presAssocID="{EBD8D5C8-5A73-4E99-9B45-9C63613F9FC8}" presName="vert1" presStyleCnt="0"/>
      <dgm:spPr/>
    </dgm:pt>
    <dgm:pt modelId="{998E9AE0-3D59-4659-B00F-4F06366488E4}" type="pres">
      <dgm:prSet presAssocID="{3F153C11-1A95-4F69-8401-6AEC5E274DED}" presName="thickLine" presStyleLbl="alignNode1" presStyleIdx="1" presStyleCnt="5"/>
      <dgm:spPr/>
    </dgm:pt>
    <dgm:pt modelId="{E0FC7369-FA5D-4CB2-9192-FE1137FC91E1}" type="pres">
      <dgm:prSet presAssocID="{3F153C11-1A95-4F69-8401-6AEC5E274DED}" presName="horz1" presStyleCnt="0"/>
      <dgm:spPr/>
    </dgm:pt>
    <dgm:pt modelId="{C43B9526-B17C-418F-81D0-E9515CB03E29}" type="pres">
      <dgm:prSet presAssocID="{3F153C11-1A95-4F69-8401-6AEC5E274DED}" presName="tx1" presStyleLbl="revTx" presStyleIdx="1" presStyleCnt="5"/>
      <dgm:spPr/>
    </dgm:pt>
    <dgm:pt modelId="{164322AD-77CE-4C0A-ACA4-85DD84F56298}" type="pres">
      <dgm:prSet presAssocID="{3F153C11-1A95-4F69-8401-6AEC5E274DED}" presName="vert1" presStyleCnt="0"/>
      <dgm:spPr/>
    </dgm:pt>
    <dgm:pt modelId="{04D1CDCC-DBD0-4460-A933-BB0C91E06AFF}" type="pres">
      <dgm:prSet presAssocID="{14B440BB-D2B8-4F00-B212-C7645C2BFBC1}" presName="thickLine" presStyleLbl="alignNode1" presStyleIdx="2" presStyleCnt="5"/>
      <dgm:spPr/>
    </dgm:pt>
    <dgm:pt modelId="{BBF8F04D-E991-4F1F-A0D0-F72D81189D8D}" type="pres">
      <dgm:prSet presAssocID="{14B440BB-D2B8-4F00-B212-C7645C2BFBC1}" presName="horz1" presStyleCnt="0"/>
      <dgm:spPr/>
    </dgm:pt>
    <dgm:pt modelId="{9B4D3390-D733-4FC2-91A3-BD9EB5DF280A}" type="pres">
      <dgm:prSet presAssocID="{14B440BB-D2B8-4F00-B212-C7645C2BFBC1}" presName="tx1" presStyleLbl="revTx" presStyleIdx="2" presStyleCnt="5"/>
      <dgm:spPr/>
    </dgm:pt>
    <dgm:pt modelId="{2D518AB3-4B61-4BA2-8DD5-2FE46ACDA770}" type="pres">
      <dgm:prSet presAssocID="{14B440BB-D2B8-4F00-B212-C7645C2BFBC1}" presName="vert1" presStyleCnt="0"/>
      <dgm:spPr/>
    </dgm:pt>
    <dgm:pt modelId="{D8226D11-CBA3-4566-B53D-A6F813AE2DEA}" type="pres">
      <dgm:prSet presAssocID="{45C73973-5B96-44B0-A5F8-18AF688028BD}" presName="thickLine" presStyleLbl="alignNode1" presStyleIdx="3" presStyleCnt="5"/>
      <dgm:spPr/>
    </dgm:pt>
    <dgm:pt modelId="{017329A8-D680-45D2-9D29-5845BC35E8D3}" type="pres">
      <dgm:prSet presAssocID="{45C73973-5B96-44B0-A5F8-18AF688028BD}" presName="horz1" presStyleCnt="0"/>
      <dgm:spPr/>
    </dgm:pt>
    <dgm:pt modelId="{22A99350-34FF-4099-AE2C-0DCD5F9D98A5}" type="pres">
      <dgm:prSet presAssocID="{45C73973-5B96-44B0-A5F8-18AF688028BD}" presName="tx1" presStyleLbl="revTx" presStyleIdx="3" presStyleCnt="5"/>
      <dgm:spPr/>
    </dgm:pt>
    <dgm:pt modelId="{42F8909A-FD29-4AC8-A463-0531CACA1C02}" type="pres">
      <dgm:prSet presAssocID="{45C73973-5B96-44B0-A5F8-18AF688028BD}" presName="vert1" presStyleCnt="0"/>
      <dgm:spPr/>
    </dgm:pt>
    <dgm:pt modelId="{F4E0CA64-2E84-4548-93A8-228EB2FD0BD3}" type="pres">
      <dgm:prSet presAssocID="{83E35FF8-6C68-40DC-8B76-0C6652379927}" presName="thickLine" presStyleLbl="alignNode1" presStyleIdx="4" presStyleCnt="5"/>
      <dgm:spPr/>
    </dgm:pt>
    <dgm:pt modelId="{779DDFA0-23E5-4D11-AFA9-F6212C70892B}" type="pres">
      <dgm:prSet presAssocID="{83E35FF8-6C68-40DC-8B76-0C6652379927}" presName="horz1" presStyleCnt="0"/>
      <dgm:spPr/>
    </dgm:pt>
    <dgm:pt modelId="{A54F060A-ABE5-492A-B728-657528C3D79B}" type="pres">
      <dgm:prSet presAssocID="{83E35FF8-6C68-40DC-8B76-0C6652379927}" presName="tx1" presStyleLbl="revTx" presStyleIdx="4" presStyleCnt="5"/>
      <dgm:spPr/>
    </dgm:pt>
    <dgm:pt modelId="{152194A1-82FD-434C-85A1-065284D5460C}" type="pres">
      <dgm:prSet presAssocID="{83E35FF8-6C68-40DC-8B76-0C6652379927}" presName="vert1" presStyleCnt="0"/>
      <dgm:spPr/>
    </dgm:pt>
  </dgm:ptLst>
  <dgm:cxnLst>
    <dgm:cxn modelId="{7D6FE30A-93C4-4680-9DDC-79D785716CFA}" srcId="{B3E0B4D4-56C2-4654-A35F-F33E47B5D4FA}" destId="{14B440BB-D2B8-4F00-B212-C7645C2BFBC1}" srcOrd="2" destOrd="0" parTransId="{2F526230-8141-4366-A6A8-40D14CE9D4F6}" sibTransId="{4A45C0C0-44D3-4630-9DDE-0970D5F04132}"/>
    <dgm:cxn modelId="{46CC620F-19EC-41B7-9655-72222631C6A2}" srcId="{B3E0B4D4-56C2-4654-A35F-F33E47B5D4FA}" destId="{3F153C11-1A95-4F69-8401-6AEC5E274DED}" srcOrd="1" destOrd="0" parTransId="{59F80FFB-C651-41E5-9E5A-8A1FB75583EA}" sibTransId="{C70F238F-5051-4A04-AB78-FF6FBE3F5DC2}"/>
    <dgm:cxn modelId="{BE180E19-27FA-494F-923B-356EFA57BD6F}" srcId="{B3E0B4D4-56C2-4654-A35F-F33E47B5D4FA}" destId="{45C73973-5B96-44B0-A5F8-18AF688028BD}" srcOrd="3" destOrd="0" parTransId="{73547009-407E-4A46-AC0D-107F7D78D862}" sibTransId="{E0D0E22F-F5D1-4438-B02D-6121098392D8}"/>
    <dgm:cxn modelId="{876E7446-A07B-402C-9983-12EB4CFE0611}" type="presOf" srcId="{B3E0B4D4-56C2-4654-A35F-F33E47B5D4FA}" destId="{863B0618-B757-431D-81DE-DA6EC0DEE43B}" srcOrd="0" destOrd="0" presId="urn:microsoft.com/office/officeart/2008/layout/LinedList"/>
    <dgm:cxn modelId="{70A0AF58-85FD-4189-B102-27E6D7C8DE3C}" srcId="{B3E0B4D4-56C2-4654-A35F-F33E47B5D4FA}" destId="{83E35FF8-6C68-40DC-8B76-0C6652379927}" srcOrd="4" destOrd="0" parTransId="{CBC0B45F-B381-4F0C-8ED6-5C53777CC4DE}" sibTransId="{32B70559-E278-499E-BC7F-B687C90E3180}"/>
    <dgm:cxn modelId="{7FB73579-7F80-4E4C-9EC4-EB367137472B}" srcId="{B3E0B4D4-56C2-4654-A35F-F33E47B5D4FA}" destId="{EBD8D5C8-5A73-4E99-9B45-9C63613F9FC8}" srcOrd="0" destOrd="0" parTransId="{318ACA7D-60DB-4685-B383-41A112A7EDBA}" sibTransId="{0B19317A-F475-493D-9E3D-CF23CB50F100}"/>
    <dgm:cxn modelId="{F0A577AA-6E60-4382-BAA3-DFDA006B6194}" type="presOf" srcId="{45C73973-5B96-44B0-A5F8-18AF688028BD}" destId="{22A99350-34FF-4099-AE2C-0DCD5F9D98A5}" srcOrd="0" destOrd="0" presId="urn:microsoft.com/office/officeart/2008/layout/LinedList"/>
    <dgm:cxn modelId="{AEB7AFAE-8CA7-4058-B449-ABC5987B6C05}" type="presOf" srcId="{EBD8D5C8-5A73-4E99-9B45-9C63613F9FC8}" destId="{20BA5A97-9AA6-4A21-BDD8-59C5014E5FAF}" srcOrd="0" destOrd="0" presId="urn:microsoft.com/office/officeart/2008/layout/LinedList"/>
    <dgm:cxn modelId="{AEBB7EC4-F074-4B83-9808-6ABADB8FD2AB}" type="presOf" srcId="{83E35FF8-6C68-40DC-8B76-0C6652379927}" destId="{A54F060A-ABE5-492A-B728-657528C3D79B}" srcOrd="0" destOrd="0" presId="urn:microsoft.com/office/officeart/2008/layout/LinedList"/>
    <dgm:cxn modelId="{C9CBA4DA-3368-4DAB-8A0E-9F6446A8D379}" type="presOf" srcId="{14B440BB-D2B8-4F00-B212-C7645C2BFBC1}" destId="{9B4D3390-D733-4FC2-91A3-BD9EB5DF280A}" srcOrd="0" destOrd="0" presId="urn:microsoft.com/office/officeart/2008/layout/LinedList"/>
    <dgm:cxn modelId="{31A356E5-1AEF-483A-9AB2-81F7C291544B}" type="presOf" srcId="{3F153C11-1A95-4F69-8401-6AEC5E274DED}" destId="{C43B9526-B17C-418F-81D0-E9515CB03E29}" srcOrd="0" destOrd="0" presId="urn:microsoft.com/office/officeart/2008/layout/LinedList"/>
    <dgm:cxn modelId="{8FDCFF4C-14F2-4D51-BBD9-826A9022CFF1}" type="presParOf" srcId="{863B0618-B757-431D-81DE-DA6EC0DEE43B}" destId="{410C967F-A702-4796-8785-506B1406B9E9}" srcOrd="0" destOrd="0" presId="urn:microsoft.com/office/officeart/2008/layout/LinedList"/>
    <dgm:cxn modelId="{448EA3E6-A331-432F-B008-C7B49F79A174}" type="presParOf" srcId="{863B0618-B757-431D-81DE-DA6EC0DEE43B}" destId="{099FCAFC-8351-49D8-80C5-983100E793E3}" srcOrd="1" destOrd="0" presId="urn:microsoft.com/office/officeart/2008/layout/LinedList"/>
    <dgm:cxn modelId="{13A3AF22-A7C7-401D-B76E-00C379529931}" type="presParOf" srcId="{099FCAFC-8351-49D8-80C5-983100E793E3}" destId="{20BA5A97-9AA6-4A21-BDD8-59C5014E5FAF}" srcOrd="0" destOrd="0" presId="urn:microsoft.com/office/officeart/2008/layout/LinedList"/>
    <dgm:cxn modelId="{D6C1966B-74CF-446F-85AA-EC5B717B514E}" type="presParOf" srcId="{099FCAFC-8351-49D8-80C5-983100E793E3}" destId="{2D1708A0-E61D-4886-A85A-CB226347B402}" srcOrd="1" destOrd="0" presId="urn:microsoft.com/office/officeart/2008/layout/LinedList"/>
    <dgm:cxn modelId="{AF9826EA-5D95-4B32-BCBD-C530FD111FF6}" type="presParOf" srcId="{863B0618-B757-431D-81DE-DA6EC0DEE43B}" destId="{998E9AE0-3D59-4659-B00F-4F06366488E4}" srcOrd="2" destOrd="0" presId="urn:microsoft.com/office/officeart/2008/layout/LinedList"/>
    <dgm:cxn modelId="{196F47A9-8BF9-4714-9912-1DBB1573EEFA}" type="presParOf" srcId="{863B0618-B757-431D-81DE-DA6EC0DEE43B}" destId="{E0FC7369-FA5D-4CB2-9192-FE1137FC91E1}" srcOrd="3" destOrd="0" presId="urn:microsoft.com/office/officeart/2008/layout/LinedList"/>
    <dgm:cxn modelId="{22C586AC-E243-4466-8E59-618A91351B51}" type="presParOf" srcId="{E0FC7369-FA5D-4CB2-9192-FE1137FC91E1}" destId="{C43B9526-B17C-418F-81D0-E9515CB03E29}" srcOrd="0" destOrd="0" presId="urn:microsoft.com/office/officeart/2008/layout/LinedList"/>
    <dgm:cxn modelId="{EAC0D94C-FFF5-48BC-9D8B-24B99D6C85E2}" type="presParOf" srcId="{E0FC7369-FA5D-4CB2-9192-FE1137FC91E1}" destId="{164322AD-77CE-4C0A-ACA4-85DD84F56298}" srcOrd="1" destOrd="0" presId="urn:microsoft.com/office/officeart/2008/layout/LinedList"/>
    <dgm:cxn modelId="{2058DACB-0ECA-4DA8-8AE5-101F84EAA433}" type="presParOf" srcId="{863B0618-B757-431D-81DE-DA6EC0DEE43B}" destId="{04D1CDCC-DBD0-4460-A933-BB0C91E06AFF}" srcOrd="4" destOrd="0" presId="urn:microsoft.com/office/officeart/2008/layout/LinedList"/>
    <dgm:cxn modelId="{1EB95742-6F92-4525-BFA6-72D8B9AF4B03}" type="presParOf" srcId="{863B0618-B757-431D-81DE-DA6EC0DEE43B}" destId="{BBF8F04D-E991-4F1F-A0D0-F72D81189D8D}" srcOrd="5" destOrd="0" presId="urn:microsoft.com/office/officeart/2008/layout/LinedList"/>
    <dgm:cxn modelId="{7A3D3614-B305-419F-9E2E-DE5DF5854F6A}" type="presParOf" srcId="{BBF8F04D-E991-4F1F-A0D0-F72D81189D8D}" destId="{9B4D3390-D733-4FC2-91A3-BD9EB5DF280A}" srcOrd="0" destOrd="0" presId="urn:microsoft.com/office/officeart/2008/layout/LinedList"/>
    <dgm:cxn modelId="{745398AB-541F-4A55-A06C-E12D9A6AF0B6}" type="presParOf" srcId="{BBF8F04D-E991-4F1F-A0D0-F72D81189D8D}" destId="{2D518AB3-4B61-4BA2-8DD5-2FE46ACDA770}" srcOrd="1" destOrd="0" presId="urn:microsoft.com/office/officeart/2008/layout/LinedList"/>
    <dgm:cxn modelId="{B53D38EB-C565-4FBB-8FC3-F79AE1CB5E77}" type="presParOf" srcId="{863B0618-B757-431D-81DE-DA6EC0DEE43B}" destId="{D8226D11-CBA3-4566-B53D-A6F813AE2DEA}" srcOrd="6" destOrd="0" presId="urn:microsoft.com/office/officeart/2008/layout/LinedList"/>
    <dgm:cxn modelId="{88A14D36-3671-40C8-8D2B-118C33DB5C3B}" type="presParOf" srcId="{863B0618-B757-431D-81DE-DA6EC0DEE43B}" destId="{017329A8-D680-45D2-9D29-5845BC35E8D3}" srcOrd="7" destOrd="0" presId="urn:microsoft.com/office/officeart/2008/layout/LinedList"/>
    <dgm:cxn modelId="{C7C684F1-4A4E-4562-BD4E-18E42A70A66D}" type="presParOf" srcId="{017329A8-D680-45D2-9D29-5845BC35E8D3}" destId="{22A99350-34FF-4099-AE2C-0DCD5F9D98A5}" srcOrd="0" destOrd="0" presId="urn:microsoft.com/office/officeart/2008/layout/LinedList"/>
    <dgm:cxn modelId="{AB9BB17E-0EB3-45E2-A75C-EF8C4835D9B3}" type="presParOf" srcId="{017329A8-D680-45D2-9D29-5845BC35E8D3}" destId="{42F8909A-FD29-4AC8-A463-0531CACA1C02}" srcOrd="1" destOrd="0" presId="urn:microsoft.com/office/officeart/2008/layout/LinedList"/>
    <dgm:cxn modelId="{C782222A-4E61-47DD-A64C-4DF416586DBF}" type="presParOf" srcId="{863B0618-B757-431D-81DE-DA6EC0DEE43B}" destId="{F4E0CA64-2E84-4548-93A8-228EB2FD0BD3}" srcOrd="8" destOrd="0" presId="urn:microsoft.com/office/officeart/2008/layout/LinedList"/>
    <dgm:cxn modelId="{0AD12717-2AA7-4CCE-B444-35F3D9887FF4}" type="presParOf" srcId="{863B0618-B757-431D-81DE-DA6EC0DEE43B}" destId="{779DDFA0-23E5-4D11-AFA9-F6212C70892B}" srcOrd="9" destOrd="0" presId="urn:microsoft.com/office/officeart/2008/layout/LinedList"/>
    <dgm:cxn modelId="{D7A3D9EF-B2E0-4006-87C2-BDA86A16C1F4}" type="presParOf" srcId="{779DDFA0-23E5-4D11-AFA9-F6212C70892B}" destId="{A54F060A-ABE5-492A-B728-657528C3D79B}" srcOrd="0" destOrd="0" presId="urn:microsoft.com/office/officeart/2008/layout/LinedList"/>
    <dgm:cxn modelId="{B73D3FAB-29C0-4D0D-8FA0-11772676021F}" type="presParOf" srcId="{779DDFA0-23E5-4D11-AFA9-F6212C70892B}" destId="{152194A1-82FD-434C-85A1-065284D546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D10B8E-C320-49E1-BC6D-86FCE04E2503}">
      <dsp:nvSpPr>
        <dsp:cNvPr id="0" name=""/>
        <dsp:cNvSpPr/>
      </dsp:nvSpPr>
      <dsp:spPr>
        <a:xfrm>
          <a:off x="0" y="65318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5EC93-F810-46C4-989A-4CD3EFEC98FA}">
      <dsp:nvSpPr>
        <dsp:cNvPr id="0" name=""/>
        <dsp:cNvSpPr/>
      </dsp:nvSpPr>
      <dsp:spPr>
        <a:xfrm>
          <a:off x="333341" y="48020"/>
          <a:ext cx="4666783" cy="12103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Supervised</a:t>
          </a:r>
          <a:endParaRPr lang="en-US" sz="4100" kern="1200"/>
        </a:p>
      </dsp:txBody>
      <dsp:txXfrm>
        <a:off x="392424" y="107103"/>
        <a:ext cx="4548617" cy="1092154"/>
      </dsp:txXfrm>
    </dsp:sp>
    <dsp:sp modelId="{72EA51E2-71BF-42ED-8AB0-CD85D00331B3}">
      <dsp:nvSpPr>
        <dsp:cNvPr id="0" name=""/>
        <dsp:cNvSpPr/>
      </dsp:nvSpPr>
      <dsp:spPr>
        <a:xfrm>
          <a:off x="0" y="251294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4A1FAF-9C4F-4EE4-B351-2806606712D5}">
      <dsp:nvSpPr>
        <dsp:cNvPr id="0" name=""/>
        <dsp:cNvSpPr/>
      </dsp:nvSpPr>
      <dsp:spPr>
        <a:xfrm>
          <a:off x="333341" y="1907780"/>
          <a:ext cx="4666783" cy="12103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Unsupervised</a:t>
          </a:r>
          <a:endParaRPr lang="en-US" sz="4100" kern="1200"/>
        </a:p>
      </dsp:txBody>
      <dsp:txXfrm>
        <a:off x="392424" y="1966863"/>
        <a:ext cx="4548617" cy="1092154"/>
      </dsp:txXfrm>
    </dsp:sp>
    <dsp:sp modelId="{17844B9E-7EC7-4F0D-9459-696CF1EECABF}">
      <dsp:nvSpPr>
        <dsp:cNvPr id="0" name=""/>
        <dsp:cNvSpPr/>
      </dsp:nvSpPr>
      <dsp:spPr>
        <a:xfrm>
          <a:off x="0" y="4372700"/>
          <a:ext cx="6666833" cy="103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FD059C-74E0-4A9D-82C7-DC299C0AE659}">
      <dsp:nvSpPr>
        <dsp:cNvPr id="0" name=""/>
        <dsp:cNvSpPr/>
      </dsp:nvSpPr>
      <dsp:spPr>
        <a:xfrm>
          <a:off x="333341" y="3767540"/>
          <a:ext cx="4666783" cy="12103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100" kern="1200"/>
            <a:t>Reinforcement</a:t>
          </a:r>
          <a:endParaRPr lang="en-US" sz="4100" kern="1200"/>
        </a:p>
      </dsp:txBody>
      <dsp:txXfrm>
        <a:off x="392424" y="3826623"/>
        <a:ext cx="4548617" cy="1092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7FB30-3A8C-4481-A900-C77F4B510374}">
      <dsp:nvSpPr>
        <dsp:cNvPr id="0" name=""/>
        <dsp:cNvSpPr/>
      </dsp:nvSpPr>
      <dsp:spPr>
        <a:xfrm>
          <a:off x="1237010" y="1631"/>
          <a:ext cx="4192812" cy="2515687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SMOTE - creates synthetic examples of the minority class</a:t>
          </a:r>
          <a:endParaRPr lang="en-US" sz="3900" kern="1200"/>
        </a:p>
      </dsp:txBody>
      <dsp:txXfrm>
        <a:off x="1237010" y="1631"/>
        <a:ext cx="4192812" cy="2515687"/>
      </dsp:txXfrm>
    </dsp:sp>
    <dsp:sp modelId="{DEB47045-BD3B-4F3B-A847-D4925CBFF121}">
      <dsp:nvSpPr>
        <dsp:cNvPr id="0" name=""/>
        <dsp:cNvSpPr/>
      </dsp:nvSpPr>
      <dsp:spPr>
        <a:xfrm>
          <a:off x="1237010" y="2936600"/>
          <a:ext cx="4192812" cy="2515687"/>
        </a:xfrm>
        <a:prstGeom prst="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Balanced class weight: Treats classes more fair</a:t>
          </a:r>
          <a:endParaRPr lang="en-US" sz="3900" kern="1200"/>
        </a:p>
      </dsp:txBody>
      <dsp:txXfrm>
        <a:off x="1237010" y="2936600"/>
        <a:ext cx="4192812" cy="25156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B2913-4CEC-40C1-9F88-E97B8224216D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89ABB7-CF86-434D-8D75-C69E14EC1D8C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DE21D-8434-4611-B539-12C1AD842DCB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Contains 60,000 small colour images.</a:t>
          </a:r>
          <a:endParaRPr lang="en-US" sz="1800" kern="1200"/>
        </a:p>
      </dsp:txBody>
      <dsp:txXfrm>
        <a:off x="93445" y="3018902"/>
        <a:ext cx="3206250" cy="720000"/>
      </dsp:txXfrm>
    </dsp:sp>
    <dsp:sp modelId="{6AAD3DCF-A5AA-44FA-AF1F-F7F680155E12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87BE9-7709-4436-8795-02F7ADF0E6CF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A0315-2A99-4317-A427-4CF6CB9F6CE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Each image has a resolution of 32x32 pixels.</a:t>
          </a:r>
          <a:endParaRPr lang="en-US" sz="1800" kern="1200"/>
        </a:p>
      </dsp:txBody>
      <dsp:txXfrm>
        <a:off x="3860789" y="3018902"/>
        <a:ext cx="3206250" cy="720000"/>
      </dsp:txXfrm>
    </dsp:sp>
    <dsp:sp modelId="{C2F4B47F-5268-407A-B8C0-05B836505636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FFAA19-87D3-4098-AD1F-DADA037311C9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E6B99-B8F3-4A09-8D59-2E0BF5E48F76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800" kern="1200"/>
            <a:t>Images are divided into 10 distinct categories.</a:t>
          </a:r>
          <a:endParaRPr lang="en-US" sz="1800" kern="1200"/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DF55F-6A0F-4076-A95F-04AD5F3B8653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55031-2557-4D5D-B2A2-DEDB936FF17F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Encoder: 3 convolution layers to extract features</a:t>
          </a:r>
          <a:endParaRPr lang="en-US" sz="1700" kern="1200"/>
        </a:p>
      </dsp:txBody>
      <dsp:txXfrm>
        <a:off x="100682" y="2427484"/>
        <a:ext cx="2370489" cy="720000"/>
      </dsp:txXfrm>
    </dsp:sp>
    <dsp:sp modelId="{BA72A8CB-682C-4228-ABC3-65CCEAAA9EDD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7AD23-AE2E-4F73-8783-25453B6B6E9B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Latent Vector: 512 values — compressed image</a:t>
          </a:r>
          <a:endParaRPr lang="en-US" sz="1700" kern="1200"/>
        </a:p>
      </dsp:txBody>
      <dsp:txXfrm>
        <a:off x="2886007" y="2427484"/>
        <a:ext cx="2370489" cy="720000"/>
      </dsp:txXfrm>
    </dsp:sp>
    <dsp:sp modelId="{648D90DE-9131-469B-8FA3-498E7CFC1166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0C574-09D3-4D1E-B54D-9DA335B1087B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Classifier: Predicts 1 of 10 classes</a:t>
          </a:r>
          <a:endParaRPr lang="en-US" sz="1700" kern="1200"/>
        </a:p>
      </dsp:txBody>
      <dsp:txXfrm>
        <a:off x="5671332" y="2427484"/>
        <a:ext cx="2370489" cy="720000"/>
      </dsp:txXfrm>
    </dsp:sp>
    <dsp:sp modelId="{68495354-3A66-449B-A06F-C9A9C425125B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FC256-D943-4512-8DC8-CA17F70BB3D6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Decoder: rebuilds image using transposed conv + Tanh</a:t>
          </a:r>
          <a:endParaRPr lang="en-US" sz="1700" kern="1200"/>
        </a:p>
      </dsp:txBody>
      <dsp:txXfrm>
        <a:off x="8456657" y="2427484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189286-004B-4042-A0BF-B9B629307BFC}">
      <dsp:nvSpPr>
        <dsp:cNvPr id="0" name=""/>
        <dsp:cNvSpPr/>
      </dsp:nvSpPr>
      <dsp:spPr>
        <a:xfrm>
          <a:off x="0" y="29444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Built using prompt-only approach with ChatGPT-4o</a:t>
          </a:r>
          <a:endParaRPr lang="en-US" sz="2900" kern="1200"/>
        </a:p>
      </dsp:txBody>
      <dsp:txXfrm>
        <a:off x="56315" y="350755"/>
        <a:ext cx="6554203" cy="1040990"/>
      </dsp:txXfrm>
    </dsp:sp>
    <dsp:sp modelId="{E58A677A-0F5E-4038-B695-23DD1E21F4C6}">
      <dsp:nvSpPr>
        <dsp:cNvPr id="0" name=""/>
        <dsp:cNvSpPr/>
      </dsp:nvSpPr>
      <dsp:spPr>
        <a:xfrm>
          <a:off x="0" y="153158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State = 8 values (position, velocity, angle, leg contacts, etc.)</a:t>
          </a:r>
          <a:endParaRPr lang="en-US" sz="2900" kern="1200"/>
        </a:p>
      </dsp:txBody>
      <dsp:txXfrm>
        <a:off x="56315" y="1587895"/>
        <a:ext cx="6554203" cy="1040990"/>
      </dsp:txXfrm>
    </dsp:sp>
    <dsp:sp modelId="{4BA45D83-2BD0-4189-B381-9D16A386F876}">
      <dsp:nvSpPr>
        <dsp:cNvPr id="0" name=""/>
        <dsp:cNvSpPr/>
      </dsp:nvSpPr>
      <dsp:spPr>
        <a:xfrm>
          <a:off x="0" y="2768719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Actions = 4 discrete moves (do nothing, fire left/right thruster, fire main engine)</a:t>
          </a:r>
          <a:endParaRPr lang="en-US" sz="2900" kern="1200"/>
        </a:p>
      </dsp:txBody>
      <dsp:txXfrm>
        <a:off x="56315" y="2825034"/>
        <a:ext cx="6554203" cy="1040990"/>
      </dsp:txXfrm>
    </dsp:sp>
    <dsp:sp modelId="{392D0751-F5F0-4BCF-9ED5-22F5CBE1ACBE}">
      <dsp:nvSpPr>
        <dsp:cNvPr id="0" name=""/>
        <dsp:cNvSpPr/>
      </dsp:nvSpPr>
      <dsp:spPr>
        <a:xfrm>
          <a:off x="0" y="4005860"/>
          <a:ext cx="6666833" cy="115362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/>
            <a:t>Reward = Based on landing success, crash penalty, fuel use</a:t>
          </a:r>
          <a:endParaRPr lang="en-US" sz="2900" kern="1200"/>
        </a:p>
      </dsp:txBody>
      <dsp:txXfrm>
        <a:off x="56315" y="4062175"/>
        <a:ext cx="6554203" cy="10409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0C967F-A702-4796-8785-506B1406B9E9}">
      <dsp:nvSpPr>
        <dsp:cNvPr id="0" name=""/>
        <dsp:cNvSpPr/>
      </dsp:nvSpPr>
      <dsp:spPr>
        <a:xfrm>
          <a:off x="0" y="665"/>
          <a:ext cx="6666833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BA5A97-9AA6-4A21-BDD8-59C5014E5FAF}">
      <dsp:nvSpPr>
        <dsp:cNvPr id="0" name=""/>
        <dsp:cNvSpPr/>
      </dsp:nvSpPr>
      <dsp:spPr>
        <a:xfrm>
          <a:off x="0" y="665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Learns by trial and error using rewards</a:t>
          </a:r>
          <a:endParaRPr lang="en-US" sz="3000" kern="1200"/>
        </a:p>
      </dsp:txBody>
      <dsp:txXfrm>
        <a:off x="0" y="665"/>
        <a:ext cx="6666833" cy="1090517"/>
      </dsp:txXfrm>
    </dsp:sp>
    <dsp:sp modelId="{998E9AE0-3D59-4659-B00F-4F06366488E4}">
      <dsp:nvSpPr>
        <dsp:cNvPr id="0" name=""/>
        <dsp:cNvSpPr/>
      </dsp:nvSpPr>
      <dsp:spPr>
        <a:xfrm>
          <a:off x="0" y="1091183"/>
          <a:ext cx="6666833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3B9526-B17C-418F-81D0-E9515CB03E29}">
      <dsp:nvSpPr>
        <dsp:cNvPr id="0" name=""/>
        <dsp:cNvSpPr/>
      </dsp:nvSpPr>
      <dsp:spPr>
        <a:xfrm>
          <a:off x="0" y="1091183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Stores experience in a replay buffer</a:t>
          </a:r>
          <a:endParaRPr lang="en-US" sz="3000" kern="1200"/>
        </a:p>
      </dsp:txBody>
      <dsp:txXfrm>
        <a:off x="0" y="1091183"/>
        <a:ext cx="6666833" cy="1090517"/>
      </dsp:txXfrm>
    </dsp:sp>
    <dsp:sp modelId="{04D1CDCC-DBD0-4460-A933-BB0C91E06AFF}">
      <dsp:nvSpPr>
        <dsp:cNvPr id="0" name=""/>
        <dsp:cNvSpPr/>
      </dsp:nvSpPr>
      <dsp:spPr>
        <a:xfrm>
          <a:off x="0" y="2181701"/>
          <a:ext cx="6666833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4D3390-D733-4FC2-91A3-BD9EB5DF280A}">
      <dsp:nvSpPr>
        <dsp:cNvPr id="0" name=""/>
        <dsp:cNvSpPr/>
      </dsp:nvSpPr>
      <dsp:spPr>
        <a:xfrm>
          <a:off x="0" y="2181701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Predicts Q-values (how good an action is)</a:t>
          </a:r>
          <a:endParaRPr lang="en-US" sz="3000" kern="1200"/>
        </a:p>
      </dsp:txBody>
      <dsp:txXfrm>
        <a:off x="0" y="2181701"/>
        <a:ext cx="6666833" cy="1090517"/>
      </dsp:txXfrm>
    </dsp:sp>
    <dsp:sp modelId="{D8226D11-CBA3-4566-B53D-A6F813AE2DEA}">
      <dsp:nvSpPr>
        <dsp:cNvPr id="0" name=""/>
        <dsp:cNvSpPr/>
      </dsp:nvSpPr>
      <dsp:spPr>
        <a:xfrm>
          <a:off x="0" y="3272218"/>
          <a:ext cx="666683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99350-34FF-4099-AE2C-0DCD5F9D98A5}">
      <dsp:nvSpPr>
        <dsp:cNvPr id="0" name=""/>
        <dsp:cNvSpPr/>
      </dsp:nvSpPr>
      <dsp:spPr>
        <a:xfrm>
          <a:off x="0" y="3272218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Chooses best action most of the time (explores)</a:t>
          </a:r>
          <a:endParaRPr lang="en-US" sz="3000" kern="1200"/>
        </a:p>
      </dsp:txBody>
      <dsp:txXfrm>
        <a:off x="0" y="3272218"/>
        <a:ext cx="6666833" cy="1090517"/>
      </dsp:txXfrm>
    </dsp:sp>
    <dsp:sp modelId="{F4E0CA64-2E84-4548-93A8-228EB2FD0BD3}">
      <dsp:nvSpPr>
        <dsp:cNvPr id="0" name=""/>
        <dsp:cNvSpPr/>
      </dsp:nvSpPr>
      <dsp:spPr>
        <a:xfrm>
          <a:off x="0" y="4362736"/>
          <a:ext cx="6666833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4F060A-ABE5-492A-B728-657528C3D79B}">
      <dsp:nvSpPr>
        <dsp:cNvPr id="0" name=""/>
        <dsp:cNvSpPr/>
      </dsp:nvSpPr>
      <dsp:spPr>
        <a:xfrm>
          <a:off x="0" y="4362736"/>
          <a:ext cx="6666833" cy="1090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/>
            <a:t>Updates Q-values to improve over time</a:t>
          </a:r>
          <a:endParaRPr lang="en-US" sz="3000" kern="1200"/>
        </a:p>
      </dsp:txBody>
      <dsp:txXfrm>
        <a:off x="0" y="4362736"/>
        <a:ext cx="6666833" cy="1090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C912A-E0F8-775D-27EA-E3E0E45566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DDEDD9-1DF3-8F63-D700-3426926B2F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AB1C1-4EC9-A0BD-EDA7-C5E23EA2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93E6B-1DDA-B5A8-109E-ADA04A43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57597-FD97-D997-7D2A-053D9006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100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2B2C-1FD0-BDED-B574-E2C150769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D3948-206E-0F6B-1AA7-6F251BEFE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C8949-1604-538E-8E89-1B1CBE0E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2AED5-06CA-AF07-3533-996B85DD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FD91C9-F87E-5ED5-9AA3-DE41D95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84792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571329-05EA-5E3E-941E-32A22F20D1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15E202-1DC2-D95E-C6D5-1A3EA796B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DF2A6-1675-9F8E-B51D-3F7FC5D3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395AD-828F-AA7C-9796-09DEDCE1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84D08-0D1D-87DC-4869-25CB5F51B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1774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564A-4E39-5F2F-CAFC-5BF9D38B7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2A341-E39C-75D4-7FCA-147EB944C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5A1A-75A6-F878-24B5-ECA7C564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15CFF-569A-D2BA-4673-8CC6D888A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A4509-14BC-FAD6-CCB3-D4F0EC0D5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87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65BA-1FEA-BA51-90EB-EFB2F764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89F811-75D2-D6C7-C992-DA73474E5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D8C78-2F7B-1BD7-1EA3-9401C601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82B69-B179-7D24-08EC-D48E2F0B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A9878-8E75-131D-9312-C0F88B5C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4346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86A07-F848-BAD1-499A-FC4768E7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32236-4C1F-49CA-7B6A-2EB4776CDF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20863-8B78-D9E4-CB1F-85006973A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AAF25-F21D-949D-ECDA-0AEB5E6B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ADAF0-0A53-6EB9-22D5-E816165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4FCEC-13C5-8048-35CE-0A6234AED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221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B72AE-3E4A-8A70-BAA5-D23D8230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86F53-AB84-267D-BCA3-69ACD6F21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B809-999A-F71C-49C9-BF5B3E22A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E797A6-0F4C-F18A-FB9F-04E19CAF7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63517-26A0-D618-53B6-396654BEC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3ECFC-F646-6799-0F9C-D654CB109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4F7BD-7BD7-0A9F-CD21-22FF52B53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8F92B-7446-046B-4B39-6F18A4737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4414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574FA-0B3F-AF06-5AC2-ED391BE4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DB679D-ABAB-9DD8-6AD8-31610E6A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91A2C3-A879-0054-948F-AA04AE90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D7052-F074-ADB9-52A1-7F2EA9866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8521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844281-1C0C-A129-FDEB-56A82DE9B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EC4DE-CE2A-4D6C-2CF3-4D55E19DC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31AEE-5B55-F792-E688-E64EED46C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5312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02EA-544A-6163-FB4E-DEEF634E1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7AA25-E408-19AC-9B12-DCA46B751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BE9B0-45C3-03CC-9236-1175F34EE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EBA53-1CBA-3E19-3829-4B0E0110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BDCB5D-977A-605C-A66B-496599F99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9526D-C743-E897-50BB-BB4831CF3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7722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C221B-2C4C-23EE-1D0E-537626F0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57549-743D-D979-CCC1-17CF6BFC3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06C84-32CB-E35B-8019-A08216057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463B3-EDB5-C6FC-BEAE-927B1EBA8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D9BC6-5FD8-5A7A-1EE2-770E8238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1AB27-76AE-5349-5056-E1AEA632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62355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DA0EF3-11C5-6CDB-2037-E87298F9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662C2-24C4-F86F-FC9C-0445EEF5C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FF39-EE89-D9FF-A2A7-58FAB0EBB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C1F52-EBC1-41CE-B82F-11B6DC5B8A5C}" type="datetimeFigureOut">
              <a:rPr lang="en-IE" smtClean="0"/>
              <a:t>02/04/2025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3D222-F40C-8D77-00D7-12478E723B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C16F3-1401-1BFB-76FB-613D41E38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5BF272-61B8-453B-B2F9-FE81FE69A72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81397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7C421-8EE2-4935-EFE2-25F9C8480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>
                <a:solidFill>
                  <a:srgbClr val="FFFFFF"/>
                </a:solidFill>
              </a:rPr>
              <a:t>Data Science Portfolio </a:t>
            </a:r>
            <a:endParaRPr lang="en-IE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B9D0E3-4CA5-1E4F-499C-795EAF2F7E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Michael Cullen</a:t>
            </a:r>
            <a:endParaRPr lang="en-GB"/>
          </a:p>
          <a:p>
            <a:pPr algn="l"/>
            <a:r>
              <a:rPr lang="en-GB" dirty="0"/>
              <a:t>April 2025</a:t>
            </a:r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3571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A27D7-37EA-94B7-55CE-7D21D76B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Structure of neural network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505A62-56E0-AC7B-478A-285A8E95C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553637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5771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lorful dots in a circle&#10;&#10;AI-generated content may be incorrect.">
            <a:extLst>
              <a:ext uri="{FF2B5EF4-FFF2-40B4-BE49-F238E27FC236}">
                <a16:creationId xmlns:a16="http://schemas.microsoft.com/office/drawing/2014/main" id="{F792EC0A-27A6-CD8D-DB20-EB257342E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2823" y="457200"/>
            <a:ext cx="740635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3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56DE41-1E45-AE8E-3525-8EF0FB344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10849814" cy="1340435"/>
          </a:xfrm>
          <a:noFill/>
        </p:spPr>
        <p:txBody>
          <a:bodyPr anchor="t">
            <a:normAutofit fontScale="90000"/>
          </a:bodyPr>
          <a:lstStyle/>
          <a:p>
            <a:r>
              <a:rPr lang="en-GB" sz="4800" dirty="0">
                <a:solidFill>
                  <a:schemeClr val="bg1"/>
                </a:solidFill>
              </a:rPr>
              <a:t>captures general features but loses fine detail</a:t>
            </a:r>
            <a:endParaRPr lang="en-IE" sz="48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9431A-D01B-D399-3859-7C14B528E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149597"/>
            <a:ext cx="10843065" cy="273787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126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5F414-3CEF-C1C6-9D52-8DA9E9192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Lunar Landing </a:t>
            </a:r>
            <a:endParaRPr lang="en-I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8DAEB71-D3B3-4D74-E91E-BA2EF8D155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286957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701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2C8B9-FC64-AAAF-EBE0-98994C0E6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IE" sz="4000" i="1">
                <a:solidFill>
                  <a:srgbClr val="FFFFFF"/>
                </a:solidFill>
              </a:rPr>
              <a:t>Deep Q-Network (DQN) Training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B1AFE-5F21-D9E4-3FAC-FBBBBE2CE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80058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86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0402(1)">
            <a:hlinkClick r:id="" action="ppaction://media"/>
            <a:extLst>
              <a:ext uri="{FF2B5EF4-FFF2-40B4-BE49-F238E27FC236}">
                <a16:creationId xmlns:a16="http://schemas.microsoft.com/office/drawing/2014/main" id="{8B80928B-5F2F-D433-2A80-4C3D6C7166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026" y="457200"/>
            <a:ext cx="10955947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37F2A0-4B7E-D89B-5D66-78BCF9559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65" y="818984"/>
            <a:ext cx="6596245" cy="3268520"/>
          </a:xfrm>
        </p:spPr>
        <p:txBody>
          <a:bodyPr>
            <a:normAutofit/>
          </a:bodyPr>
          <a:lstStyle/>
          <a:p>
            <a:pPr algn="r"/>
            <a:br>
              <a:rPr lang="en-GB" sz="4800">
                <a:solidFill>
                  <a:srgbClr val="FFFFFF"/>
                </a:solidFill>
              </a:rPr>
            </a:br>
            <a:r>
              <a:rPr lang="en-IE" sz="48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86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549EF-B5F0-0432-DAA2-EED1B1BE3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Introduction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5FBDDA-3CD6-B953-1EC0-32EBAFFE88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90195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0167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73C8C2-2ED6-1E82-E925-84EEE3DBD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Diabetes Predictor</a:t>
            </a:r>
            <a:endParaRPr lang="en-IE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56791-C0FC-7F8E-AC2C-788E5A503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en-GB" sz="2000" b="0" i="0">
                <a:effectLst/>
                <a:latin typeface="Arial" panose="020B0604020202020204" pitchFamily="34" charset="0"/>
              </a:rPr>
              <a:t>100,000 rows :</a:t>
            </a:r>
          </a:p>
          <a:p>
            <a:pPr lvl="1"/>
            <a:r>
              <a:rPr lang="en-GB" sz="2000" b="0" i="0">
                <a:effectLst/>
                <a:latin typeface="Arial" panose="020B0604020202020204" pitchFamily="34" charset="0"/>
              </a:rPr>
              <a:t>Demographic details</a:t>
            </a:r>
            <a:endParaRPr lang="en-GB" sz="2000">
              <a:latin typeface="Arial" panose="020B0604020202020204" pitchFamily="34" charset="0"/>
            </a:endParaRPr>
          </a:p>
          <a:p>
            <a:pPr lvl="1"/>
            <a:r>
              <a:rPr lang="en-GB" sz="2000" b="0" i="0">
                <a:effectLst/>
                <a:latin typeface="Arial" panose="020B0604020202020204" pitchFamily="34" charset="0"/>
              </a:rPr>
              <a:t>medical history and health measurements</a:t>
            </a:r>
            <a:endParaRPr lang="en-IE" sz="2000"/>
          </a:p>
        </p:txBody>
      </p:sp>
    </p:spTree>
    <p:extLst>
      <p:ext uri="{BB962C8B-B14F-4D97-AF65-F5344CB8AC3E}">
        <p14:creationId xmlns:p14="http://schemas.microsoft.com/office/powerpoint/2010/main" val="308271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59666-BA23-CAF4-4941-498425208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Support Vector Machine</a:t>
            </a:r>
          </a:p>
        </p:txBody>
      </p:sp>
      <p:pic>
        <p:nvPicPr>
          <p:cNvPr id="1026" name="Picture 2" descr="Support Vector Machine (SVM) Algorithm | GeeksforGeeks">
            <a:extLst>
              <a:ext uri="{FF2B5EF4-FFF2-40B4-BE49-F238E27FC236}">
                <a16:creationId xmlns:a16="http://schemas.microsoft.com/office/drawing/2014/main" id="{47CD6A1B-313B-7DF1-0802-A0669EEC4E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906" y="467208"/>
            <a:ext cx="6904791" cy="592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82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03844F0-AF3F-47DA-FD01-EF4394E7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DE994-BB1B-1A5B-A5AB-A5CE55D27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2428" y="520637"/>
            <a:ext cx="7225748" cy="58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8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30D77-588D-0770-4B68-0AB58B31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GB" sz="4000">
                <a:solidFill>
                  <a:srgbClr val="FFFFFF"/>
                </a:solidFill>
              </a:rPr>
              <a:t>Steps to Fix</a:t>
            </a:r>
            <a:endParaRPr lang="en-IE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EEE8B85-D4A5-98E1-C77A-FC17FCCD7C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493491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342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1D28B-2671-EF02-8196-2DF39DA8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C4867-9E69-346C-5389-E6A6BF257D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674184"/>
            <a:ext cx="7225748" cy="55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57744F-3C53-E6DD-D5C4-E4D72B4E8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Autoencoder (CIFAR-10)</a:t>
            </a:r>
            <a:endParaRPr lang="en-IE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CD4F02-0E7D-2039-E366-429DDC88CD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173277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923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2" name="Rectangle 3091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4" name="Rectangle 3093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6" name="Rectangle 3095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EA766A-89FA-DDA8-B0E4-D155F032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it?</a:t>
            </a:r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2" name="Oval 3101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ere's What's New With the Grammarly ...">
            <a:extLst>
              <a:ext uri="{FF2B5EF4-FFF2-40B4-BE49-F238E27FC236}">
                <a16:creationId xmlns:a16="http://schemas.microsoft.com/office/drawing/2014/main" id="{7198DC2B-A305-186B-41C4-9F1C825A2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0559" y="2441184"/>
            <a:ext cx="3737164" cy="198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877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224</Words>
  <Application>Microsoft Office PowerPoint</Application>
  <PresentationFormat>Widescreen</PresentationFormat>
  <Paragraphs>40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Data Science Portfolio </vt:lpstr>
      <vt:lpstr>Introduction</vt:lpstr>
      <vt:lpstr>Diabetes Predictor</vt:lpstr>
      <vt:lpstr>Support Vector Machine</vt:lpstr>
      <vt:lpstr>Before</vt:lpstr>
      <vt:lpstr>Steps to Fix</vt:lpstr>
      <vt:lpstr>After</vt:lpstr>
      <vt:lpstr>Autoencoder (CIFAR-10)</vt:lpstr>
      <vt:lpstr>What is it?</vt:lpstr>
      <vt:lpstr>Structure of neural network</vt:lpstr>
      <vt:lpstr>PowerPoint Presentation</vt:lpstr>
      <vt:lpstr>captures general features but loses fine detail</vt:lpstr>
      <vt:lpstr>Lunar Landing </vt:lpstr>
      <vt:lpstr>Deep Q-Network (DQN) Training</vt:lpstr>
      <vt:lpstr>PowerPoint Presentation</vt:lpstr>
      <vt:lpstr>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Mj cullen</dc:creator>
  <cp:lastModifiedBy>Mj cullen</cp:lastModifiedBy>
  <cp:revision>1</cp:revision>
  <dcterms:created xsi:type="dcterms:W3CDTF">2025-04-02T19:09:23Z</dcterms:created>
  <dcterms:modified xsi:type="dcterms:W3CDTF">2025-04-02T21:38:32Z</dcterms:modified>
</cp:coreProperties>
</file>